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70"/>
  </p:notesMasterIdLst>
  <p:handoutMasterIdLst>
    <p:handoutMasterId r:id="rId1071"/>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76" r:id="rId495"/>
    <p:sldId id="3158" r:id="rId496"/>
    <p:sldId id="2278" r:id="rId497"/>
    <p:sldId id="2279" r:id="rId498"/>
    <p:sldId id="2280" r:id="rId499"/>
    <p:sldId id="2281" r:id="rId500"/>
    <p:sldId id="2282" r:id="rId501"/>
    <p:sldId id="2283" r:id="rId502"/>
    <p:sldId id="2284" r:id="rId503"/>
    <p:sldId id="2285" r:id="rId504"/>
    <p:sldId id="2286" r:id="rId505"/>
    <p:sldId id="2287" r:id="rId506"/>
    <p:sldId id="2288" r:id="rId507"/>
    <p:sldId id="2289" r:id="rId508"/>
    <p:sldId id="2290" r:id="rId509"/>
    <p:sldId id="2291" r:id="rId510"/>
    <p:sldId id="2292" r:id="rId511"/>
    <p:sldId id="2293" r:id="rId512"/>
    <p:sldId id="2294" r:id="rId513"/>
    <p:sldId id="2295" r:id="rId514"/>
    <p:sldId id="2296" r:id="rId515"/>
    <p:sldId id="2297" r:id="rId516"/>
    <p:sldId id="2298" r:id="rId517"/>
    <p:sldId id="2299" r:id="rId518"/>
    <p:sldId id="2300" r:id="rId519"/>
    <p:sldId id="2301" r:id="rId520"/>
    <p:sldId id="2302" r:id="rId521"/>
    <p:sldId id="2303" r:id="rId522"/>
    <p:sldId id="2304" r:id="rId523"/>
    <p:sldId id="2305" r:id="rId524"/>
    <p:sldId id="2306" r:id="rId525"/>
    <p:sldId id="2307" r:id="rId526"/>
    <p:sldId id="2308" r:id="rId527"/>
    <p:sldId id="2309" r:id="rId528"/>
    <p:sldId id="2310" r:id="rId529"/>
    <p:sldId id="2311" r:id="rId530"/>
    <p:sldId id="2312" r:id="rId531"/>
    <p:sldId id="2313" r:id="rId532"/>
    <p:sldId id="2314" r:id="rId533"/>
    <p:sldId id="2315" r:id="rId534"/>
    <p:sldId id="2316" r:id="rId535"/>
    <p:sldId id="2317" r:id="rId536"/>
    <p:sldId id="2318" r:id="rId537"/>
    <p:sldId id="2319" r:id="rId538"/>
    <p:sldId id="2320" r:id="rId539"/>
    <p:sldId id="2321" r:id="rId540"/>
    <p:sldId id="2322" r:id="rId541"/>
    <p:sldId id="2323" r:id="rId542"/>
    <p:sldId id="2324" r:id="rId543"/>
    <p:sldId id="2325" r:id="rId544"/>
    <p:sldId id="2326" r:id="rId545"/>
    <p:sldId id="2327" r:id="rId546"/>
    <p:sldId id="2328" r:id="rId547"/>
    <p:sldId id="2329" r:id="rId548"/>
    <p:sldId id="2330" r:id="rId549"/>
    <p:sldId id="2331" r:id="rId550"/>
    <p:sldId id="2332" r:id="rId551"/>
    <p:sldId id="3159" r:id="rId552"/>
    <p:sldId id="2334" r:id="rId553"/>
    <p:sldId id="2335" r:id="rId554"/>
    <p:sldId id="2336" r:id="rId555"/>
    <p:sldId id="2337" r:id="rId556"/>
    <p:sldId id="2338" r:id="rId557"/>
    <p:sldId id="2339" r:id="rId558"/>
    <p:sldId id="2340" r:id="rId559"/>
    <p:sldId id="2341" r:id="rId560"/>
    <p:sldId id="2342" r:id="rId561"/>
    <p:sldId id="2343" r:id="rId562"/>
    <p:sldId id="2344" r:id="rId563"/>
    <p:sldId id="2345" r:id="rId564"/>
    <p:sldId id="2346" r:id="rId565"/>
    <p:sldId id="2347" r:id="rId566"/>
    <p:sldId id="2348" r:id="rId567"/>
    <p:sldId id="2349" r:id="rId568"/>
    <p:sldId id="2350" r:id="rId569"/>
    <p:sldId id="2351" r:id="rId570"/>
    <p:sldId id="2352" r:id="rId571"/>
    <p:sldId id="2353" r:id="rId572"/>
    <p:sldId id="2354" r:id="rId573"/>
    <p:sldId id="2355" r:id="rId574"/>
    <p:sldId id="2356" r:id="rId575"/>
    <p:sldId id="2357" r:id="rId576"/>
    <p:sldId id="2358" r:id="rId577"/>
    <p:sldId id="2359" r:id="rId578"/>
    <p:sldId id="2360" r:id="rId579"/>
    <p:sldId id="2361" r:id="rId580"/>
    <p:sldId id="2362" r:id="rId581"/>
    <p:sldId id="2363" r:id="rId582"/>
    <p:sldId id="2364" r:id="rId583"/>
    <p:sldId id="2365" r:id="rId584"/>
    <p:sldId id="3029" r:id="rId585"/>
    <p:sldId id="3160" r:id="rId586"/>
    <p:sldId id="3031" r:id="rId587"/>
    <p:sldId id="3032" r:id="rId588"/>
    <p:sldId id="3033" r:id="rId589"/>
    <p:sldId id="3034" r:id="rId590"/>
    <p:sldId id="3035" r:id="rId591"/>
    <p:sldId id="3036" r:id="rId592"/>
    <p:sldId id="3037" r:id="rId593"/>
    <p:sldId id="3038" r:id="rId594"/>
    <p:sldId id="3039" r:id="rId595"/>
    <p:sldId id="3040" r:id="rId596"/>
    <p:sldId id="3041" r:id="rId597"/>
    <p:sldId id="3042" r:id="rId598"/>
    <p:sldId id="3043" r:id="rId599"/>
    <p:sldId id="3044" r:id="rId600"/>
    <p:sldId id="3045" r:id="rId601"/>
    <p:sldId id="3046" r:id="rId602"/>
    <p:sldId id="3047" r:id="rId603"/>
    <p:sldId id="3048" r:id="rId604"/>
    <p:sldId id="3049" r:id="rId605"/>
    <p:sldId id="3050" r:id="rId606"/>
    <p:sldId id="3051" r:id="rId607"/>
    <p:sldId id="3052" r:id="rId608"/>
    <p:sldId id="3053" r:id="rId609"/>
    <p:sldId id="3054" r:id="rId610"/>
    <p:sldId id="3055" r:id="rId611"/>
    <p:sldId id="3056" r:id="rId612"/>
    <p:sldId id="3057" r:id="rId613"/>
    <p:sldId id="3058" r:id="rId614"/>
    <p:sldId id="3059" r:id="rId615"/>
    <p:sldId id="3060" r:id="rId616"/>
    <p:sldId id="3061" r:id="rId617"/>
    <p:sldId id="3062" r:id="rId618"/>
    <p:sldId id="3063" r:id="rId619"/>
    <p:sldId id="3064" r:id="rId620"/>
    <p:sldId id="3065" r:id="rId621"/>
    <p:sldId id="3066" r:id="rId622"/>
    <p:sldId id="3067" r:id="rId623"/>
    <p:sldId id="3068" r:id="rId624"/>
    <p:sldId id="3069" r:id="rId625"/>
    <p:sldId id="3070" r:id="rId626"/>
    <p:sldId id="3071" r:id="rId627"/>
    <p:sldId id="3072" r:id="rId628"/>
    <p:sldId id="3073" r:id="rId629"/>
    <p:sldId id="3074" r:id="rId630"/>
    <p:sldId id="3075" r:id="rId631"/>
    <p:sldId id="3076" r:id="rId632"/>
    <p:sldId id="3077" r:id="rId633"/>
    <p:sldId id="3078" r:id="rId634"/>
    <p:sldId id="3079" r:id="rId635"/>
    <p:sldId id="3080" r:id="rId636"/>
    <p:sldId id="3081" r:id="rId637"/>
    <p:sldId id="3082" r:id="rId638"/>
    <p:sldId id="3083" r:id="rId639"/>
    <p:sldId id="3084" r:id="rId640"/>
    <p:sldId id="3085" r:id="rId641"/>
    <p:sldId id="3086" r:id="rId642"/>
    <p:sldId id="3088" r:id="rId643"/>
    <p:sldId id="3089" r:id="rId644"/>
    <p:sldId id="3090" r:id="rId645"/>
    <p:sldId id="3091" r:id="rId646"/>
    <p:sldId id="3092" r:id="rId647"/>
    <p:sldId id="3093" r:id="rId648"/>
    <p:sldId id="3094" r:id="rId649"/>
    <p:sldId id="3095" r:id="rId650"/>
    <p:sldId id="3096" r:id="rId651"/>
    <p:sldId id="3097" r:id="rId652"/>
    <p:sldId id="3098" r:id="rId653"/>
    <p:sldId id="3099" r:id="rId654"/>
    <p:sldId id="3100" r:id="rId655"/>
    <p:sldId id="3101" r:id="rId656"/>
    <p:sldId id="3102" r:id="rId657"/>
    <p:sldId id="3103" r:id="rId658"/>
    <p:sldId id="3104" r:id="rId659"/>
    <p:sldId id="3105" r:id="rId660"/>
    <p:sldId id="3106" r:id="rId661"/>
    <p:sldId id="3107" r:id="rId662"/>
    <p:sldId id="3108" r:id="rId663"/>
    <p:sldId id="3109" r:id="rId664"/>
    <p:sldId id="3110" r:id="rId665"/>
    <p:sldId id="3111" r:id="rId666"/>
    <p:sldId id="3112" r:id="rId667"/>
    <p:sldId id="3113" r:id="rId668"/>
    <p:sldId id="3114" r:id="rId669"/>
    <p:sldId id="3115" r:id="rId670"/>
    <p:sldId id="3116" r:id="rId671"/>
    <p:sldId id="3117" r:id="rId672"/>
    <p:sldId id="2455" r:id="rId673"/>
    <p:sldId id="3161" r:id="rId674"/>
    <p:sldId id="2457" r:id="rId675"/>
    <p:sldId id="2458" r:id="rId676"/>
    <p:sldId id="2459" r:id="rId677"/>
    <p:sldId id="2460" r:id="rId678"/>
    <p:sldId id="2461" r:id="rId679"/>
    <p:sldId id="2462" r:id="rId680"/>
    <p:sldId id="2463" r:id="rId681"/>
    <p:sldId id="2464" r:id="rId682"/>
    <p:sldId id="2465" r:id="rId683"/>
    <p:sldId id="2466" r:id="rId684"/>
    <p:sldId id="3182" r:id="rId685"/>
    <p:sldId id="2467" r:id="rId686"/>
    <p:sldId id="2468" r:id="rId687"/>
    <p:sldId id="2469" r:id="rId688"/>
    <p:sldId id="2470" r:id="rId689"/>
    <p:sldId id="2471" r:id="rId690"/>
    <p:sldId id="2472" r:id="rId691"/>
    <p:sldId id="2473" r:id="rId692"/>
    <p:sldId id="2474" r:id="rId693"/>
    <p:sldId id="2475" r:id="rId694"/>
    <p:sldId id="2476" r:id="rId695"/>
    <p:sldId id="2477" r:id="rId696"/>
    <p:sldId id="2478" r:id="rId697"/>
    <p:sldId id="2479" r:id="rId698"/>
    <p:sldId id="2480" r:id="rId699"/>
    <p:sldId id="2481" r:id="rId700"/>
    <p:sldId id="2482" r:id="rId701"/>
    <p:sldId id="2483" r:id="rId702"/>
    <p:sldId id="2484" r:id="rId703"/>
    <p:sldId id="2485" r:id="rId704"/>
    <p:sldId id="2486" r:id="rId705"/>
    <p:sldId id="2487" r:id="rId706"/>
    <p:sldId id="2488" r:id="rId707"/>
    <p:sldId id="2489" r:id="rId708"/>
    <p:sldId id="2490" r:id="rId709"/>
    <p:sldId id="2491" r:id="rId710"/>
    <p:sldId id="2492" r:id="rId711"/>
    <p:sldId id="2493" r:id="rId712"/>
    <p:sldId id="2494" r:id="rId713"/>
    <p:sldId id="2495" r:id="rId714"/>
    <p:sldId id="2496" r:id="rId715"/>
    <p:sldId id="2497" r:id="rId716"/>
    <p:sldId id="2498" r:id="rId717"/>
    <p:sldId id="2499" r:id="rId718"/>
    <p:sldId id="2500" r:id="rId719"/>
    <p:sldId id="2501" r:id="rId720"/>
    <p:sldId id="2502" r:id="rId721"/>
    <p:sldId id="2503" r:id="rId722"/>
    <p:sldId id="2504" r:id="rId723"/>
    <p:sldId id="2505" r:id="rId724"/>
    <p:sldId id="2506" r:id="rId725"/>
    <p:sldId id="2507" r:id="rId726"/>
    <p:sldId id="2508" r:id="rId727"/>
    <p:sldId id="2509" r:id="rId728"/>
    <p:sldId id="2510" r:id="rId729"/>
    <p:sldId id="2511" r:id="rId730"/>
    <p:sldId id="2512" r:id="rId731"/>
    <p:sldId id="2513" r:id="rId732"/>
    <p:sldId id="2514" r:id="rId733"/>
    <p:sldId id="2515" r:id="rId734"/>
    <p:sldId id="2516" r:id="rId735"/>
    <p:sldId id="2517" r:id="rId736"/>
    <p:sldId id="2518" r:id="rId737"/>
    <p:sldId id="2519" r:id="rId738"/>
    <p:sldId id="2520" r:id="rId739"/>
    <p:sldId id="2521" r:id="rId740"/>
    <p:sldId id="2522" r:id="rId741"/>
    <p:sldId id="2523" r:id="rId742"/>
    <p:sldId id="2524" r:id="rId743"/>
    <p:sldId id="2525" r:id="rId744"/>
    <p:sldId id="2526" r:id="rId745"/>
    <p:sldId id="2527" r:id="rId746"/>
    <p:sldId id="2528" r:id="rId747"/>
    <p:sldId id="2529" r:id="rId748"/>
    <p:sldId id="2530" r:id="rId749"/>
    <p:sldId id="2531" r:id="rId750"/>
    <p:sldId id="2532" r:id="rId751"/>
    <p:sldId id="2533" r:id="rId752"/>
    <p:sldId id="2534" r:id="rId753"/>
    <p:sldId id="2535" r:id="rId754"/>
    <p:sldId id="2536" r:id="rId755"/>
    <p:sldId id="2537" r:id="rId756"/>
    <p:sldId id="2538" r:id="rId757"/>
    <p:sldId id="2539" r:id="rId758"/>
    <p:sldId id="2540" r:id="rId759"/>
    <p:sldId id="2541" r:id="rId760"/>
    <p:sldId id="2542" r:id="rId761"/>
    <p:sldId id="2543" r:id="rId762"/>
    <p:sldId id="2544" r:id="rId763"/>
    <p:sldId id="2545" r:id="rId764"/>
    <p:sldId id="2546" r:id="rId765"/>
    <p:sldId id="2547" r:id="rId766"/>
    <p:sldId id="2548" r:id="rId767"/>
    <p:sldId id="2549" r:id="rId768"/>
    <p:sldId id="2550" r:id="rId769"/>
    <p:sldId id="2551" r:id="rId770"/>
    <p:sldId id="2552" r:id="rId771"/>
    <p:sldId id="2553" r:id="rId772"/>
    <p:sldId id="2554" r:id="rId773"/>
    <p:sldId id="2555" r:id="rId774"/>
    <p:sldId id="2556" r:id="rId775"/>
    <p:sldId id="2557" r:id="rId776"/>
    <p:sldId id="2558" r:id="rId777"/>
    <p:sldId id="2559" r:id="rId778"/>
    <p:sldId id="2560" r:id="rId779"/>
    <p:sldId id="2561" r:id="rId780"/>
    <p:sldId id="3162" r:id="rId781"/>
    <p:sldId id="2563" r:id="rId782"/>
    <p:sldId id="2564" r:id="rId783"/>
    <p:sldId id="2565" r:id="rId784"/>
    <p:sldId id="2566" r:id="rId785"/>
    <p:sldId id="2567" r:id="rId786"/>
    <p:sldId id="2568" r:id="rId787"/>
    <p:sldId id="2569" r:id="rId788"/>
    <p:sldId id="2570" r:id="rId789"/>
    <p:sldId id="2571" r:id="rId790"/>
    <p:sldId id="2572" r:id="rId791"/>
    <p:sldId id="2573" r:id="rId792"/>
    <p:sldId id="2574" r:id="rId793"/>
    <p:sldId id="2575" r:id="rId794"/>
    <p:sldId id="2576" r:id="rId795"/>
    <p:sldId id="3179" r:id="rId796"/>
    <p:sldId id="2577" r:id="rId797"/>
    <p:sldId id="2578" r:id="rId798"/>
    <p:sldId id="2579" r:id="rId799"/>
    <p:sldId id="2580" r:id="rId800"/>
    <p:sldId id="2581" r:id="rId801"/>
    <p:sldId id="2582" r:id="rId802"/>
    <p:sldId id="2583" r:id="rId803"/>
    <p:sldId id="2584" r:id="rId804"/>
    <p:sldId id="2585" r:id="rId805"/>
    <p:sldId id="2586" r:id="rId806"/>
    <p:sldId id="2587" r:id="rId807"/>
    <p:sldId id="2588" r:id="rId808"/>
    <p:sldId id="2589" r:id="rId809"/>
    <p:sldId id="2590" r:id="rId810"/>
    <p:sldId id="2591" r:id="rId811"/>
    <p:sldId id="2592" r:id="rId812"/>
    <p:sldId id="2593" r:id="rId813"/>
    <p:sldId id="2594" r:id="rId814"/>
    <p:sldId id="2595" r:id="rId815"/>
    <p:sldId id="2596" r:id="rId816"/>
    <p:sldId id="2597" r:id="rId817"/>
    <p:sldId id="2598" r:id="rId818"/>
    <p:sldId id="2599" r:id="rId819"/>
    <p:sldId id="2600" r:id="rId820"/>
    <p:sldId id="2601" r:id="rId821"/>
    <p:sldId id="2602" r:id="rId822"/>
    <p:sldId id="2603" r:id="rId823"/>
    <p:sldId id="2604" r:id="rId824"/>
    <p:sldId id="2605" r:id="rId825"/>
    <p:sldId id="2606" r:id="rId826"/>
    <p:sldId id="2607" r:id="rId827"/>
    <p:sldId id="2608" r:id="rId828"/>
    <p:sldId id="2609" r:id="rId829"/>
    <p:sldId id="2610" r:id="rId830"/>
    <p:sldId id="2611" r:id="rId831"/>
    <p:sldId id="2612" r:id="rId832"/>
    <p:sldId id="2613" r:id="rId833"/>
    <p:sldId id="2614" r:id="rId834"/>
    <p:sldId id="2615" r:id="rId835"/>
    <p:sldId id="2616" r:id="rId836"/>
    <p:sldId id="2617" r:id="rId837"/>
    <p:sldId id="2618" r:id="rId838"/>
    <p:sldId id="2619" r:id="rId839"/>
    <p:sldId id="2620" r:id="rId840"/>
    <p:sldId id="2621" r:id="rId841"/>
    <p:sldId id="2622" r:id="rId842"/>
    <p:sldId id="3163" r:id="rId843"/>
    <p:sldId id="2624" r:id="rId844"/>
    <p:sldId id="2625" r:id="rId845"/>
    <p:sldId id="2626" r:id="rId846"/>
    <p:sldId id="2627" r:id="rId847"/>
    <p:sldId id="2628" r:id="rId848"/>
    <p:sldId id="2629" r:id="rId849"/>
    <p:sldId id="2630" r:id="rId850"/>
    <p:sldId id="2631" r:id="rId851"/>
    <p:sldId id="2632" r:id="rId852"/>
    <p:sldId id="2633" r:id="rId853"/>
    <p:sldId id="2634" r:id="rId854"/>
    <p:sldId id="2635" r:id="rId855"/>
    <p:sldId id="2636" r:id="rId856"/>
    <p:sldId id="2637" r:id="rId857"/>
    <p:sldId id="2638" r:id="rId858"/>
    <p:sldId id="2639" r:id="rId859"/>
    <p:sldId id="2640" r:id="rId860"/>
    <p:sldId id="2641" r:id="rId861"/>
    <p:sldId id="2642" r:id="rId862"/>
    <p:sldId id="2643" r:id="rId863"/>
    <p:sldId id="2644" r:id="rId864"/>
    <p:sldId id="2645" r:id="rId865"/>
    <p:sldId id="2648" r:id="rId866"/>
    <p:sldId id="2646" r:id="rId867"/>
    <p:sldId id="2647" r:id="rId868"/>
    <p:sldId id="2649" r:id="rId869"/>
    <p:sldId id="2650" r:id="rId870"/>
    <p:sldId id="2651" r:id="rId871"/>
    <p:sldId id="2652" r:id="rId872"/>
    <p:sldId id="2653" r:id="rId873"/>
    <p:sldId id="2654" r:id="rId874"/>
    <p:sldId id="2655" r:id="rId875"/>
    <p:sldId id="2656" r:id="rId876"/>
    <p:sldId id="2657" r:id="rId877"/>
    <p:sldId id="2658" r:id="rId878"/>
    <p:sldId id="2659" r:id="rId879"/>
    <p:sldId id="2660" r:id="rId880"/>
    <p:sldId id="2661" r:id="rId881"/>
    <p:sldId id="2662" r:id="rId882"/>
    <p:sldId id="2664" r:id="rId883"/>
    <p:sldId id="2665" r:id="rId884"/>
    <p:sldId id="2666" r:id="rId885"/>
    <p:sldId id="2667" r:id="rId886"/>
    <p:sldId id="2668" r:id="rId887"/>
    <p:sldId id="2669" r:id="rId888"/>
    <p:sldId id="2670" r:id="rId889"/>
    <p:sldId id="2671" r:id="rId890"/>
    <p:sldId id="2672" r:id="rId891"/>
    <p:sldId id="2673" r:id="rId892"/>
    <p:sldId id="2674" r:id="rId893"/>
    <p:sldId id="2675" r:id="rId894"/>
    <p:sldId id="2676" r:id="rId895"/>
    <p:sldId id="2677" r:id="rId896"/>
    <p:sldId id="2678" r:id="rId897"/>
    <p:sldId id="2679" r:id="rId898"/>
    <p:sldId id="2680" r:id="rId899"/>
    <p:sldId id="2681" r:id="rId900"/>
    <p:sldId id="2682" r:id="rId901"/>
    <p:sldId id="2683" r:id="rId902"/>
    <p:sldId id="2684" r:id="rId903"/>
    <p:sldId id="2856" r:id="rId904"/>
    <p:sldId id="2857" r:id="rId905"/>
    <p:sldId id="2858" r:id="rId906"/>
    <p:sldId id="3166" r:id="rId907"/>
    <p:sldId id="2860" r:id="rId908"/>
    <p:sldId id="2861" r:id="rId909"/>
    <p:sldId id="2862" r:id="rId910"/>
    <p:sldId id="2863" r:id="rId911"/>
    <p:sldId id="2864" r:id="rId912"/>
    <p:sldId id="2865" r:id="rId913"/>
    <p:sldId id="2866" r:id="rId914"/>
    <p:sldId id="2867" r:id="rId915"/>
    <p:sldId id="2868" r:id="rId916"/>
    <p:sldId id="2869" r:id="rId917"/>
    <p:sldId id="2870" r:id="rId918"/>
    <p:sldId id="2871" r:id="rId919"/>
    <p:sldId id="2872" r:id="rId920"/>
    <p:sldId id="2873" r:id="rId921"/>
    <p:sldId id="2874" r:id="rId922"/>
    <p:sldId id="2875" r:id="rId923"/>
    <p:sldId id="2876" r:id="rId924"/>
    <p:sldId id="2877" r:id="rId925"/>
    <p:sldId id="2878" r:id="rId926"/>
    <p:sldId id="2879" r:id="rId927"/>
    <p:sldId id="2880" r:id="rId928"/>
    <p:sldId id="2881" r:id="rId929"/>
    <p:sldId id="2882" r:id="rId930"/>
    <p:sldId id="2883" r:id="rId931"/>
    <p:sldId id="2884" r:id="rId932"/>
    <p:sldId id="3167" r:id="rId933"/>
    <p:sldId id="2886" r:id="rId934"/>
    <p:sldId id="2887" r:id="rId935"/>
    <p:sldId id="2888" r:id="rId936"/>
    <p:sldId id="2889" r:id="rId937"/>
    <p:sldId id="2890" r:id="rId938"/>
    <p:sldId id="2891" r:id="rId939"/>
    <p:sldId id="2892" r:id="rId940"/>
    <p:sldId id="2893" r:id="rId941"/>
    <p:sldId id="2894" r:id="rId942"/>
    <p:sldId id="2895" r:id="rId943"/>
    <p:sldId id="2896" r:id="rId944"/>
    <p:sldId id="2897" r:id="rId945"/>
    <p:sldId id="2898" r:id="rId946"/>
    <p:sldId id="2899" r:id="rId947"/>
    <p:sldId id="2900" r:id="rId948"/>
    <p:sldId id="2901" r:id="rId949"/>
    <p:sldId id="2902" r:id="rId950"/>
    <p:sldId id="2903" r:id="rId951"/>
    <p:sldId id="2904" r:id="rId952"/>
    <p:sldId id="2905" r:id="rId953"/>
    <p:sldId id="2906" r:id="rId954"/>
    <p:sldId id="2907" r:id="rId955"/>
    <p:sldId id="2909" r:id="rId956"/>
    <p:sldId id="2910" r:id="rId957"/>
    <p:sldId id="2911" r:id="rId958"/>
    <p:sldId id="2912" r:id="rId959"/>
    <p:sldId id="2913" r:id="rId960"/>
    <p:sldId id="2914" r:id="rId961"/>
    <p:sldId id="2915" r:id="rId962"/>
    <p:sldId id="2917" r:id="rId963"/>
    <p:sldId id="2918" r:id="rId964"/>
    <p:sldId id="2919" r:id="rId965"/>
    <p:sldId id="2920" r:id="rId966"/>
    <p:sldId id="2921" r:id="rId967"/>
    <p:sldId id="2922" r:id="rId968"/>
    <p:sldId id="2923" r:id="rId969"/>
    <p:sldId id="2924" r:id="rId970"/>
    <p:sldId id="2926" r:id="rId971"/>
    <p:sldId id="2927" r:id="rId972"/>
    <p:sldId id="2928" r:id="rId973"/>
    <p:sldId id="2929" r:id="rId974"/>
    <p:sldId id="2930" r:id="rId975"/>
    <p:sldId id="2932" r:id="rId976"/>
    <p:sldId id="2933" r:id="rId977"/>
    <p:sldId id="2934" r:id="rId978"/>
    <p:sldId id="2935" r:id="rId979"/>
    <p:sldId id="2936" r:id="rId980"/>
    <p:sldId id="2937" r:id="rId981"/>
    <p:sldId id="2939" r:id="rId982"/>
    <p:sldId id="2940" r:id="rId983"/>
    <p:sldId id="2941" r:id="rId984"/>
    <p:sldId id="2942" r:id="rId985"/>
    <p:sldId id="2943" r:id="rId986"/>
    <p:sldId id="2944" r:id="rId987"/>
    <p:sldId id="2945" r:id="rId988"/>
    <p:sldId id="2946" r:id="rId989"/>
    <p:sldId id="2947" r:id="rId990"/>
    <p:sldId id="2948" r:id="rId991"/>
    <p:sldId id="2949" r:id="rId992"/>
    <p:sldId id="2950" r:id="rId993"/>
    <p:sldId id="2951" r:id="rId994"/>
    <p:sldId id="2952" r:id="rId995"/>
    <p:sldId id="2953" r:id="rId996"/>
    <p:sldId id="2954" r:id="rId997"/>
    <p:sldId id="2955" r:id="rId998"/>
    <p:sldId id="2956" r:id="rId999"/>
    <p:sldId id="2958" r:id="rId1000"/>
    <p:sldId id="2959" r:id="rId1001"/>
    <p:sldId id="2960" r:id="rId1002"/>
    <p:sldId id="2961" r:id="rId1003"/>
    <p:sldId id="2962" r:id="rId1004"/>
    <p:sldId id="2963" r:id="rId1005"/>
    <p:sldId id="2965" r:id="rId1006"/>
    <p:sldId id="2966" r:id="rId1007"/>
    <p:sldId id="2967" r:id="rId1008"/>
    <p:sldId id="2968" r:id="rId1009"/>
    <p:sldId id="2969" r:id="rId1010"/>
    <p:sldId id="2970" r:id="rId1011"/>
    <p:sldId id="2971" r:id="rId1012"/>
    <p:sldId id="2972" r:id="rId1013"/>
    <p:sldId id="2973" r:id="rId1014"/>
    <p:sldId id="2974" r:id="rId1015"/>
    <p:sldId id="2975" r:id="rId1016"/>
    <p:sldId id="2976" r:id="rId1017"/>
    <p:sldId id="2977" r:id="rId1018"/>
    <p:sldId id="2978" r:id="rId1019"/>
    <p:sldId id="2979" r:id="rId1020"/>
    <p:sldId id="2980" r:id="rId1021"/>
    <p:sldId id="2981" r:id="rId1022"/>
    <p:sldId id="2982" r:id="rId1023"/>
    <p:sldId id="2983" r:id="rId1024"/>
    <p:sldId id="2984" r:id="rId1025"/>
    <p:sldId id="2985" r:id="rId1026"/>
    <p:sldId id="2986" r:id="rId1027"/>
    <p:sldId id="2987" r:id="rId1028"/>
    <p:sldId id="2988" r:id="rId1029"/>
    <p:sldId id="2989" r:id="rId1030"/>
    <p:sldId id="2990" r:id="rId1031"/>
    <p:sldId id="2991" r:id="rId1032"/>
    <p:sldId id="3168" r:id="rId1033"/>
    <p:sldId id="2993" r:id="rId1034"/>
    <p:sldId id="2994" r:id="rId1035"/>
    <p:sldId id="2995" r:id="rId1036"/>
    <p:sldId id="2996" r:id="rId1037"/>
    <p:sldId id="2997" r:id="rId1038"/>
    <p:sldId id="2998" r:id="rId1039"/>
    <p:sldId id="2999" r:id="rId1040"/>
    <p:sldId id="3000" r:id="rId1041"/>
    <p:sldId id="3001" r:id="rId1042"/>
    <p:sldId id="3002" r:id="rId1043"/>
    <p:sldId id="3003" r:id="rId1044"/>
    <p:sldId id="3004" r:id="rId1045"/>
    <p:sldId id="3005" r:id="rId1046"/>
    <p:sldId id="3006" r:id="rId1047"/>
    <p:sldId id="3007" r:id="rId1048"/>
    <p:sldId id="3008" r:id="rId1049"/>
    <p:sldId id="3009" r:id="rId1050"/>
    <p:sldId id="3011" r:id="rId1051"/>
    <p:sldId id="3012" r:id="rId1052"/>
    <p:sldId id="3013" r:id="rId1053"/>
    <p:sldId id="3014" r:id="rId1054"/>
    <p:sldId id="3015" r:id="rId1055"/>
    <p:sldId id="3016" r:id="rId1056"/>
    <p:sldId id="3017" r:id="rId1057"/>
    <p:sldId id="3018" r:id="rId1058"/>
    <p:sldId id="3019" r:id="rId1059"/>
    <p:sldId id="3020" r:id="rId1060"/>
    <p:sldId id="3021" r:id="rId1061"/>
    <p:sldId id="3022" r:id="rId1062"/>
    <p:sldId id="3023" r:id="rId1063"/>
    <p:sldId id="3024" r:id="rId1064"/>
    <p:sldId id="3025" r:id="rId1065"/>
    <p:sldId id="3026" r:id="rId1066"/>
    <p:sldId id="3027" r:id="rId1067"/>
    <p:sldId id="3028" r:id="rId1068"/>
    <p:sldId id="3176" r:id="rId1069"/>
  </p:sldIdLst>
  <p:sldSz cx="12192000" cy="6858000"/>
  <p:notesSz cx="6858000" cy="9144000"/>
  <p:custDataLst>
    <p:tags r:id="rId10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F4E"/>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406814-4A24-4541-B128-EB809725C6B1}" v="99" dt="2019-03-21T17:51:42.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5" d="100"/>
          <a:sy n="95" d="100"/>
        </p:scale>
        <p:origin x="996" y="66"/>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tableStyles" Target="tableStyles.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handoutMaster" Target="handoutMasters/handoutMaster1.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slide" Target="slides/slide1025.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1040" Type="http://schemas.openxmlformats.org/officeDocument/2006/relationships/slide" Target="slides/slide1036.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051" Type="http://schemas.openxmlformats.org/officeDocument/2006/relationships/slide" Target="slides/slide1047.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062" Type="http://schemas.openxmlformats.org/officeDocument/2006/relationships/slide" Target="slides/slide1058.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slide" Target="slides/slide1027.xml"/><Relationship Id="rId1073" Type="http://schemas.openxmlformats.org/officeDocument/2006/relationships/presProps" Target="presProps.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42" Type="http://schemas.openxmlformats.org/officeDocument/2006/relationships/slide" Target="slides/slide103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1053" Type="http://schemas.openxmlformats.org/officeDocument/2006/relationships/slide" Target="slides/slide1049.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1064" Type="http://schemas.openxmlformats.org/officeDocument/2006/relationships/slide" Target="slides/slide106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slide" Target="slides/slide102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075" Type="http://schemas.openxmlformats.org/officeDocument/2006/relationships/theme" Target="theme/theme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044" Type="http://schemas.openxmlformats.org/officeDocument/2006/relationships/slide" Target="slides/slide1040.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1055" Type="http://schemas.openxmlformats.org/officeDocument/2006/relationships/slide" Target="slides/slide1051.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1066" Type="http://schemas.openxmlformats.org/officeDocument/2006/relationships/slide" Target="slides/slide1062.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1077" Type="http://schemas.microsoft.com/office/2016/11/relationships/changesInfo" Target="changesInfos/changesInfo1.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notesMaster" Target="notesMasters/notesMaster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tags" Target="tags/tag1.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viewProps" Target="viewProps.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microsoft.com/office/2015/10/relationships/revisionInfo" Target="revisionInfo.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6F406814-4A24-4541-B128-EB809725C6B1}"/>
    <pc:docChg chg="custSel modSld modMainMaster">
      <pc:chgData name="Michael Parker" userId="5c59e3be-8950-412f-a25d-08d91917be58" providerId="ADAL" clId="{6F406814-4A24-4541-B128-EB809725C6B1}" dt="2019-03-21T17:50:43.136" v="30"/>
      <pc:docMkLst>
        <pc:docMk/>
      </pc:docMkLst>
      <pc:sldChg chg="addSp delSp">
        <pc:chgData name="Michael Parker" userId="5c59e3be-8950-412f-a25d-08d91917be58" providerId="ADAL" clId="{6F406814-4A24-4541-B128-EB809725C6B1}" dt="2019-03-21T17:48:34.152" v="8"/>
        <pc:sldMkLst>
          <pc:docMk/>
          <pc:sldMk cId="473707572" sldId="3176"/>
        </pc:sldMkLst>
        <pc:spChg chg="del">
          <ac:chgData name="Michael Parker" userId="5c59e3be-8950-412f-a25d-08d91917be58" providerId="ADAL" clId="{6F406814-4A24-4541-B128-EB809725C6B1}" dt="2019-03-21T17:48:33.576" v="7" actId="478"/>
          <ac:spMkLst>
            <pc:docMk/>
            <pc:sldMk cId="473707572" sldId="3176"/>
            <ac:spMk id="8" creationId="{51CE5727-DD87-4D4A-97DC-9CC3156C933C}"/>
          </ac:spMkLst>
        </pc:spChg>
        <pc:grpChg chg="add">
          <ac:chgData name="Michael Parker" userId="5c59e3be-8950-412f-a25d-08d91917be58" providerId="ADAL" clId="{6F406814-4A24-4541-B128-EB809725C6B1}" dt="2019-03-21T17:48:34.152" v="8"/>
          <ac:grpSpMkLst>
            <pc:docMk/>
            <pc:sldMk cId="473707572" sldId="3176"/>
            <ac:grpSpMk id="7" creationId="{3C3C4480-744C-427B-A481-BB4AD3825687}"/>
          </ac:grpSpMkLst>
        </pc:grpChg>
        <pc:picChg chg="del">
          <ac:chgData name="Michael Parker" userId="5c59e3be-8950-412f-a25d-08d91917be58" providerId="ADAL" clId="{6F406814-4A24-4541-B128-EB809725C6B1}" dt="2019-03-21T17:48:33.576" v="7" actId="478"/>
          <ac:picMkLst>
            <pc:docMk/>
            <pc:sldMk cId="473707572" sldId="3176"/>
            <ac:picMk id="9" creationId="{1BD72E70-C9BF-4309-9022-50825B193A65}"/>
          </ac:picMkLst>
        </pc:picChg>
      </pc:sldChg>
      <pc:sldChg chg="addSp delSp modSp">
        <pc:chgData name="Michael Parker" userId="5c59e3be-8950-412f-a25d-08d91917be58" providerId="ADAL" clId="{6F406814-4A24-4541-B128-EB809725C6B1}" dt="2019-03-21T17:48:19.365" v="6" actId="20577"/>
        <pc:sldMkLst>
          <pc:docMk/>
          <pc:sldMk cId="120730689" sldId="3178"/>
        </pc:sldMkLst>
        <pc:spChg chg="del">
          <ac:chgData name="Michael Parker" userId="5c59e3be-8950-412f-a25d-08d91917be58" providerId="ADAL" clId="{6F406814-4A24-4541-B128-EB809725C6B1}" dt="2019-03-21T17:48:14.836" v="0" actId="478"/>
          <ac:spMkLst>
            <pc:docMk/>
            <pc:sldMk cId="120730689" sldId="3178"/>
            <ac:spMk id="4" creationId="{00000000-0000-0000-0000-000000000000}"/>
          </ac:spMkLst>
        </pc:spChg>
        <pc:spChg chg="mod">
          <ac:chgData name="Michael Parker" userId="5c59e3be-8950-412f-a25d-08d91917be58" providerId="ADAL" clId="{6F406814-4A24-4541-B128-EB809725C6B1}" dt="2019-03-21T17:48:19.365" v="6" actId="20577"/>
          <ac:spMkLst>
            <pc:docMk/>
            <pc:sldMk cId="120730689" sldId="3178"/>
            <ac:spMk id="9" creationId="{69DC3A9C-0827-498A-8C64-4C365229C178}"/>
          </ac:spMkLst>
        </pc:spChg>
        <pc:grpChg chg="add">
          <ac:chgData name="Michael Parker" userId="5c59e3be-8950-412f-a25d-08d91917be58" providerId="ADAL" clId="{6F406814-4A24-4541-B128-EB809725C6B1}" dt="2019-03-21T17:48:15.120" v="1"/>
          <ac:grpSpMkLst>
            <pc:docMk/>
            <pc:sldMk cId="120730689" sldId="3178"/>
            <ac:grpSpMk id="7" creationId="{F7F786BA-ED97-403D-AA2C-05E390BD1BD5}"/>
          </ac:grpSpMkLst>
        </pc:grpChg>
        <pc:picChg chg="del">
          <ac:chgData name="Michael Parker" userId="5c59e3be-8950-412f-a25d-08d91917be58" providerId="ADAL" clId="{6F406814-4A24-4541-B128-EB809725C6B1}" dt="2019-03-21T17:48:14.836" v="0" actId="478"/>
          <ac:picMkLst>
            <pc:docMk/>
            <pc:sldMk cId="120730689" sldId="3178"/>
            <ac:picMk id="8" creationId="{37180D79-A706-481B-8683-35BCA814A296}"/>
          </ac:picMkLst>
        </pc:picChg>
      </pc:sldChg>
      <pc:sldMasterChg chg="addSp delSp modSldLayout">
        <pc:chgData name="Michael Parker" userId="5c59e3be-8950-412f-a25d-08d91917be58" providerId="ADAL" clId="{6F406814-4A24-4541-B128-EB809725C6B1}" dt="2019-03-21T17:50:43.136" v="30"/>
        <pc:sldMasterMkLst>
          <pc:docMk/>
          <pc:sldMasterMk cId="0" sldId="2147483684"/>
        </pc:sldMasterMkLst>
        <pc:spChg chg="add">
          <ac:chgData name="Michael Parker" userId="5c59e3be-8950-412f-a25d-08d91917be58" providerId="ADAL" clId="{6F406814-4A24-4541-B128-EB809725C6B1}" dt="2019-03-21T17:50:05.055" v="26"/>
          <ac:spMkLst>
            <pc:docMk/>
            <pc:sldMasterMk cId="0" sldId="2147483684"/>
            <ac:spMk id="10" creationId="{7F39FD90-8A8D-49B3-BD23-F6EBD10463E5}"/>
          </ac:spMkLst>
        </pc:spChg>
        <pc:spChg chg="add">
          <ac:chgData name="Michael Parker" userId="5c59e3be-8950-412f-a25d-08d91917be58" providerId="ADAL" clId="{6F406814-4A24-4541-B128-EB809725C6B1}" dt="2019-03-21T17:50:05.055" v="26"/>
          <ac:spMkLst>
            <pc:docMk/>
            <pc:sldMasterMk cId="0" sldId="2147483684"/>
            <ac:spMk id="11" creationId="{E45442A8-1CA0-466F-B272-C2F245CDA8AA}"/>
          </ac:spMkLst>
        </pc:spChg>
        <pc:spChg chg="del">
          <ac:chgData name="Michael Parker" userId="5c59e3be-8950-412f-a25d-08d91917be58" providerId="ADAL" clId="{6F406814-4A24-4541-B128-EB809725C6B1}" dt="2019-03-21T17:50:04.985" v="25" actId="478"/>
          <ac:spMkLst>
            <pc:docMk/>
            <pc:sldMasterMk cId="0" sldId="2147483684"/>
            <ac:spMk id="12" creationId="{00000000-0000-0000-0000-000000000000}"/>
          </ac:spMkLst>
        </pc:spChg>
        <pc:spChg chg="del">
          <ac:chgData name="Michael Parker" userId="5c59e3be-8950-412f-a25d-08d91917be58" providerId="ADAL" clId="{6F406814-4A24-4541-B128-EB809725C6B1}" dt="2019-03-21T17:50:04.985" v="25" actId="478"/>
          <ac:spMkLst>
            <pc:docMk/>
            <pc:sldMasterMk cId="0" sldId="2147483684"/>
            <ac:spMk id="13" creationId="{00000000-0000-0000-0000-000000000000}"/>
          </ac:spMkLst>
        </pc:spChg>
        <pc:spChg chg="del">
          <ac:chgData name="Michael Parker" userId="5c59e3be-8950-412f-a25d-08d91917be58" providerId="ADAL" clId="{6F406814-4A24-4541-B128-EB809725C6B1}" dt="2019-03-21T17:50:04.985" v="25" actId="478"/>
          <ac:spMkLst>
            <pc:docMk/>
            <pc:sldMasterMk cId="0" sldId="2147483684"/>
            <ac:spMk id="14" creationId="{00000000-0000-0000-0000-000000000000}"/>
          </ac:spMkLst>
        </pc:spChg>
        <pc:spChg chg="add">
          <ac:chgData name="Michael Parker" userId="5c59e3be-8950-412f-a25d-08d91917be58" providerId="ADAL" clId="{6F406814-4A24-4541-B128-EB809725C6B1}" dt="2019-03-21T17:50:05.055" v="26"/>
          <ac:spMkLst>
            <pc:docMk/>
            <pc:sldMasterMk cId="0" sldId="2147483684"/>
            <ac:spMk id="15" creationId="{40FA1C9B-A727-4575-ABC4-0B265EEE5B45}"/>
          </ac:spMkLst>
        </pc:spChg>
        <pc:picChg chg="del">
          <ac:chgData name="Michael Parker" userId="5c59e3be-8950-412f-a25d-08d91917be58" providerId="ADAL" clId="{6F406814-4A24-4541-B128-EB809725C6B1}" dt="2019-03-21T17:49:18.005" v="9" actId="478"/>
          <ac:picMkLst>
            <pc:docMk/>
            <pc:sldMasterMk cId="0" sldId="2147483684"/>
            <ac:picMk id="8" creationId="{00000000-0000-0000-0000-000000000000}"/>
          </ac:picMkLst>
        </pc:picChg>
        <pc:picChg chg="add">
          <ac:chgData name="Michael Parker" userId="5c59e3be-8950-412f-a25d-08d91917be58" providerId="ADAL" clId="{6F406814-4A24-4541-B128-EB809725C6B1}" dt="2019-03-21T17:49:18.113" v="10"/>
          <ac:picMkLst>
            <pc:docMk/>
            <pc:sldMasterMk cId="0" sldId="2147483684"/>
            <ac:picMk id="9" creationId="{63CB5EBC-9187-4BB7-AD74-1071CD771CC8}"/>
          </ac:picMkLst>
        </pc:picChg>
        <pc:sldLayoutChg chg="addSp delSp modSp">
          <pc:chgData name="Michael Parker" userId="5c59e3be-8950-412f-a25d-08d91917be58" providerId="ADAL" clId="{6F406814-4A24-4541-B128-EB809725C6B1}" dt="2019-03-21T17:50:22.695" v="28"/>
          <pc:sldLayoutMkLst>
            <pc:docMk/>
            <pc:sldMasterMk cId="0" sldId="2147483684"/>
            <pc:sldLayoutMk cId="0" sldId="2147483685"/>
          </pc:sldLayoutMkLst>
          <pc:spChg chg="add">
            <ac:chgData name="Michael Parker" userId="5c59e3be-8950-412f-a25d-08d91917be58" providerId="ADAL" clId="{6F406814-4A24-4541-B128-EB809725C6B1}" dt="2019-03-21T17:50:22.695" v="28"/>
            <ac:spMkLst>
              <pc:docMk/>
              <pc:sldMasterMk cId="0" sldId="2147483684"/>
              <pc:sldLayoutMk cId="0" sldId="2147483685"/>
              <ac:spMk id="7" creationId="{82AE4458-33E9-4258-8554-B9B28EC96087}"/>
            </ac:spMkLst>
          </pc:spChg>
          <pc:spChg chg="add">
            <ac:chgData name="Michael Parker" userId="5c59e3be-8950-412f-a25d-08d91917be58" providerId="ADAL" clId="{6F406814-4A24-4541-B128-EB809725C6B1}" dt="2019-03-21T17:50:22.695" v="28"/>
            <ac:spMkLst>
              <pc:docMk/>
              <pc:sldMasterMk cId="0" sldId="2147483684"/>
              <pc:sldLayoutMk cId="0" sldId="2147483685"/>
              <ac:spMk id="8" creationId="{EC032D21-361F-43D2-B237-34617BBBA81E}"/>
            </ac:spMkLst>
          </pc:spChg>
          <pc:spChg chg="del">
            <ac:chgData name="Michael Parker" userId="5c59e3be-8950-412f-a25d-08d91917be58" providerId="ADAL" clId="{6F406814-4A24-4541-B128-EB809725C6B1}" dt="2019-03-21T17:50:21.985" v="27" actId="478"/>
            <ac:spMkLst>
              <pc:docMk/>
              <pc:sldMasterMk cId="0" sldId="2147483684"/>
              <pc:sldLayoutMk cId="0" sldId="2147483685"/>
              <ac:spMk id="9" creationId="{00000000-0000-0000-0000-000000000000}"/>
            </ac:spMkLst>
          </pc:spChg>
          <pc:spChg chg="del">
            <ac:chgData name="Michael Parker" userId="5c59e3be-8950-412f-a25d-08d91917be58" providerId="ADAL" clId="{6F406814-4A24-4541-B128-EB809725C6B1}" dt="2019-03-21T17:50:21.985" v="27" actId="478"/>
            <ac:spMkLst>
              <pc:docMk/>
              <pc:sldMasterMk cId="0" sldId="2147483684"/>
              <pc:sldLayoutMk cId="0" sldId="2147483685"/>
              <ac:spMk id="10" creationId="{00000000-0000-0000-0000-000000000000}"/>
            </ac:spMkLst>
          </pc:spChg>
          <pc:spChg chg="mod">
            <ac:chgData name="Michael Parker" userId="5c59e3be-8950-412f-a25d-08d91917be58" providerId="ADAL" clId="{6F406814-4A24-4541-B128-EB809725C6B1}" dt="2019-03-21T17:49:28.056" v="17" actId="20577"/>
            <ac:spMkLst>
              <pc:docMk/>
              <pc:sldMasterMk cId="0" sldId="2147483684"/>
              <pc:sldLayoutMk cId="0" sldId="2147483685"/>
              <ac:spMk id="11" creationId="{00000000-0000-0000-0000-000000000000}"/>
            </ac:spMkLst>
          </pc:spChg>
          <pc:spChg chg="del">
            <ac:chgData name="Michael Parker" userId="5c59e3be-8950-412f-a25d-08d91917be58" providerId="ADAL" clId="{6F406814-4A24-4541-B128-EB809725C6B1}" dt="2019-03-21T17:50:21.985" v="27" actId="478"/>
            <ac:spMkLst>
              <pc:docMk/>
              <pc:sldMasterMk cId="0" sldId="2147483684"/>
              <pc:sldLayoutMk cId="0" sldId="2147483685"/>
              <ac:spMk id="12" creationId="{00000000-0000-0000-0000-000000000000}"/>
            </ac:spMkLst>
          </pc:spChg>
          <pc:spChg chg="add">
            <ac:chgData name="Michael Parker" userId="5c59e3be-8950-412f-a25d-08d91917be58" providerId="ADAL" clId="{6F406814-4A24-4541-B128-EB809725C6B1}" dt="2019-03-21T17:50:22.695" v="28"/>
            <ac:spMkLst>
              <pc:docMk/>
              <pc:sldMasterMk cId="0" sldId="2147483684"/>
              <pc:sldLayoutMk cId="0" sldId="2147483685"/>
              <ac:spMk id="13" creationId="{1745B72A-3E79-4865-BAB6-EC23F3C260BC}"/>
            </ac:spMkLst>
          </pc:spChg>
        </pc:sldLayoutChg>
        <pc:sldLayoutChg chg="addSp delSp modSp">
          <pc:chgData name="Michael Parker" userId="5c59e3be-8950-412f-a25d-08d91917be58" providerId="ADAL" clId="{6F406814-4A24-4541-B128-EB809725C6B1}" dt="2019-03-21T17:50:43.136" v="30"/>
          <pc:sldLayoutMkLst>
            <pc:docMk/>
            <pc:sldMasterMk cId="0" sldId="2147483684"/>
            <pc:sldLayoutMk cId="0" sldId="2147483686"/>
          </pc:sldLayoutMkLst>
          <pc:spChg chg="add">
            <ac:chgData name="Michael Parker" userId="5c59e3be-8950-412f-a25d-08d91917be58" providerId="ADAL" clId="{6F406814-4A24-4541-B128-EB809725C6B1}" dt="2019-03-21T17:50:43.136" v="30"/>
            <ac:spMkLst>
              <pc:docMk/>
              <pc:sldMasterMk cId="0" sldId="2147483684"/>
              <pc:sldLayoutMk cId="0" sldId="2147483686"/>
              <ac:spMk id="10" creationId="{C0BDFD88-EE1E-4FDE-8BF6-B7C1CB8C01A8}"/>
            </ac:spMkLst>
          </pc:spChg>
          <pc:spChg chg="add">
            <ac:chgData name="Michael Parker" userId="5c59e3be-8950-412f-a25d-08d91917be58" providerId="ADAL" clId="{6F406814-4A24-4541-B128-EB809725C6B1}" dt="2019-03-21T17:50:43.136" v="30"/>
            <ac:spMkLst>
              <pc:docMk/>
              <pc:sldMasterMk cId="0" sldId="2147483684"/>
              <pc:sldLayoutMk cId="0" sldId="2147483686"/>
              <ac:spMk id="12" creationId="{C7D95C35-2D17-46BE-9982-984E8B5BB046}"/>
            </ac:spMkLst>
          </pc:spChg>
          <pc:spChg chg="del">
            <ac:chgData name="Michael Parker" userId="5c59e3be-8950-412f-a25d-08d91917be58" providerId="ADAL" clId="{6F406814-4A24-4541-B128-EB809725C6B1}" dt="2019-03-21T17:50:36.865" v="29" actId="478"/>
            <ac:spMkLst>
              <pc:docMk/>
              <pc:sldMasterMk cId="0" sldId="2147483684"/>
              <pc:sldLayoutMk cId="0" sldId="2147483686"/>
              <ac:spMk id="13" creationId="{00000000-0000-0000-0000-000000000000}"/>
            </ac:spMkLst>
          </pc:spChg>
          <pc:spChg chg="mod">
            <ac:chgData name="Michael Parker" userId="5c59e3be-8950-412f-a25d-08d91917be58" providerId="ADAL" clId="{6F406814-4A24-4541-B128-EB809725C6B1}" dt="2019-03-21T17:49:41.212" v="24" actId="20577"/>
            <ac:spMkLst>
              <pc:docMk/>
              <pc:sldMasterMk cId="0" sldId="2147483684"/>
              <pc:sldLayoutMk cId="0" sldId="2147483686"/>
              <ac:spMk id="14" creationId="{00000000-0000-0000-0000-000000000000}"/>
            </ac:spMkLst>
          </pc:spChg>
          <pc:spChg chg="add">
            <ac:chgData name="Michael Parker" userId="5c59e3be-8950-412f-a25d-08d91917be58" providerId="ADAL" clId="{6F406814-4A24-4541-B128-EB809725C6B1}" dt="2019-03-21T17:50:43.136" v="30"/>
            <ac:spMkLst>
              <pc:docMk/>
              <pc:sldMasterMk cId="0" sldId="2147483684"/>
              <pc:sldLayoutMk cId="0" sldId="2147483686"/>
              <ac:spMk id="15" creationId="{AD6087F0-9507-4F59-AFB1-1104ABD998D5}"/>
            </ac:spMkLst>
          </pc:spChg>
          <pc:spChg chg="del">
            <ac:chgData name="Michael Parker" userId="5c59e3be-8950-412f-a25d-08d91917be58" providerId="ADAL" clId="{6F406814-4A24-4541-B128-EB809725C6B1}" dt="2019-03-21T17:50:36.865" v="29" actId="478"/>
            <ac:spMkLst>
              <pc:docMk/>
              <pc:sldMasterMk cId="0" sldId="2147483684"/>
              <pc:sldLayoutMk cId="0" sldId="2147483686"/>
              <ac:spMk id="17" creationId="{00000000-0000-0000-0000-000000000000}"/>
            </ac:spMkLst>
          </pc:spChg>
          <pc:spChg chg="del">
            <ac:chgData name="Michael Parker" userId="5c59e3be-8950-412f-a25d-08d91917be58" providerId="ADAL" clId="{6F406814-4A24-4541-B128-EB809725C6B1}" dt="2019-03-21T17:50:36.865" v="29" actId="478"/>
            <ac:spMkLst>
              <pc:docMk/>
              <pc:sldMasterMk cId="0" sldId="2147483684"/>
              <pc:sldLayoutMk cId="0" sldId="2147483686"/>
              <ac:spMk id="18" creationId="{00000000-0000-0000-0000-000000000000}"/>
            </ac:spMkLst>
          </pc:spChg>
        </pc:sldLayoutChg>
      </pc:sldMasterChg>
    </pc:docChg>
  </pc:docChgLst>
  <pc:docChgLst>
    <pc:chgData name="Michael Parker" userId="5c59e3be-8950-412f-a25d-08d91917be58" providerId="ADAL" clId="{383981CE-1438-475D-A0DD-86AE256D1684}"/>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8.wmf"/><Relationship Id="rId1" Type="http://schemas.openxmlformats.org/officeDocument/2006/relationships/image" Target="../media/image23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image" Target="../media/image247.wmf"/><Relationship Id="rId7" Type="http://schemas.openxmlformats.org/officeDocument/2006/relationships/image" Target="../media/image251.wmf"/><Relationship Id="rId2" Type="http://schemas.openxmlformats.org/officeDocument/2006/relationships/image" Target="../media/image246.wmf"/><Relationship Id="rId1" Type="http://schemas.openxmlformats.org/officeDocument/2006/relationships/image" Target="../media/image245.wmf"/><Relationship Id="rId6" Type="http://schemas.openxmlformats.org/officeDocument/2006/relationships/image" Target="../media/image250.wmf"/><Relationship Id="rId5" Type="http://schemas.openxmlformats.org/officeDocument/2006/relationships/image" Target="../media/image249.wmf"/><Relationship Id="rId4" Type="http://schemas.openxmlformats.org/officeDocument/2006/relationships/image" Target="../media/image2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image" Target="../media/image25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 Id="rId6" Type="http://schemas.openxmlformats.org/officeDocument/2006/relationships/image" Target="../media/image263.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 Id="rId4" Type="http://schemas.openxmlformats.org/officeDocument/2006/relationships/image" Target="../media/image28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7.wmf"/><Relationship Id="rId1" Type="http://schemas.openxmlformats.org/officeDocument/2006/relationships/image" Target="../media/image286.wmf"/><Relationship Id="rId4" Type="http://schemas.openxmlformats.org/officeDocument/2006/relationships/image" Target="../media/image28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89.wmf"/><Relationship Id="rId1" Type="http://schemas.openxmlformats.org/officeDocument/2006/relationships/image" Target="../media/image28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image" Target="../media/image315.wmf"/><Relationship Id="rId1" Type="http://schemas.openxmlformats.org/officeDocument/2006/relationships/image" Target="../media/image314.wmf"/><Relationship Id="rId6" Type="http://schemas.openxmlformats.org/officeDocument/2006/relationships/image" Target="../media/image318.wmf"/><Relationship Id="rId5" Type="http://schemas.openxmlformats.org/officeDocument/2006/relationships/image" Target="../media/image317.wmf"/><Relationship Id="rId4" Type="http://schemas.openxmlformats.org/officeDocument/2006/relationships/image" Target="../media/image31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image" Target="../media/image327.wmf"/><Relationship Id="rId1" Type="http://schemas.openxmlformats.org/officeDocument/2006/relationships/image" Target="../media/image326.wmf"/><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0.wmf"/><Relationship Id="rId1" Type="http://schemas.openxmlformats.org/officeDocument/2006/relationships/image" Target="../media/image32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3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3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4" Type="http://schemas.openxmlformats.org/officeDocument/2006/relationships/image" Target="../media/image36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image" Target="../media/image369.wmf"/><Relationship Id="rId1" Type="http://schemas.openxmlformats.org/officeDocument/2006/relationships/image" Target="../media/image368.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72.wmf"/><Relationship Id="rId1" Type="http://schemas.openxmlformats.org/officeDocument/2006/relationships/image" Target="../media/image371.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 Id="rId4" Type="http://schemas.openxmlformats.org/officeDocument/2006/relationships/image" Target="../media/image379.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84.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87.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 Id="rId4" Type="http://schemas.openxmlformats.org/officeDocument/2006/relationships/image" Target="../media/image396.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407.wmf"/><Relationship Id="rId3" Type="http://schemas.openxmlformats.org/officeDocument/2006/relationships/image" Target="../media/image402.wmf"/><Relationship Id="rId7" Type="http://schemas.openxmlformats.org/officeDocument/2006/relationships/image" Target="../media/image406.wmf"/><Relationship Id="rId2" Type="http://schemas.openxmlformats.org/officeDocument/2006/relationships/image" Target="../media/image401.wmf"/><Relationship Id="rId1" Type="http://schemas.openxmlformats.org/officeDocument/2006/relationships/image" Target="../media/image400.wmf"/><Relationship Id="rId6" Type="http://schemas.openxmlformats.org/officeDocument/2006/relationships/image" Target="../media/image405.wmf"/><Relationship Id="rId5" Type="http://schemas.openxmlformats.org/officeDocument/2006/relationships/image" Target="../media/image404.wmf"/><Relationship Id="rId4" Type="http://schemas.openxmlformats.org/officeDocument/2006/relationships/image" Target="../media/image40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1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421.wmf"/><Relationship Id="rId2" Type="http://schemas.openxmlformats.org/officeDocument/2006/relationships/image" Target="../media/image420.wmf"/><Relationship Id="rId1" Type="http://schemas.openxmlformats.org/officeDocument/2006/relationships/image" Target="../media/image419.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425.wmf"/><Relationship Id="rId1" Type="http://schemas.openxmlformats.org/officeDocument/2006/relationships/image" Target="../media/image42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 Id="rId5" Type="http://schemas.openxmlformats.org/officeDocument/2006/relationships/image" Target="../media/image430.wmf"/><Relationship Id="rId4" Type="http://schemas.openxmlformats.org/officeDocument/2006/relationships/image" Target="../media/image429.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32.wmf"/><Relationship Id="rId1" Type="http://schemas.openxmlformats.org/officeDocument/2006/relationships/image" Target="../media/image431.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63.wmf"/><Relationship Id="rId1" Type="http://schemas.openxmlformats.org/officeDocument/2006/relationships/image" Target="../media/image4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66.wmf"/><Relationship Id="rId2" Type="http://schemas.openxmlformats.org/officeDocument/2006/relationships/image" Target="../media/image465.wmf"/><Relationship Id="rId1" Type="http://schemas.openxmlformats.org/officeDocument/2006/relationships/image" Target="../media/image464.wmf"/><Relationship Id="rId4" Type="http://schemas.openxmlformats.org/officeDocument/2006/relationships/image" Target="../media/image467.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70.wmf"/><Relationship Id="rId2" Type="http://schemas.openxmlformats.org/officeDocument/2006/relationships/image" Target="../media/image469.wmf"/><Relationship Id="rId1" Type="http://schemas.openxmlformats.org/officeDocument/2006/relationships/image" Target="../media/image468.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73.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74.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94.wmf"/><Relationship Id="rId1" Type="http://schemas.openxmlformats.org/officeDocument/2006/relationships/image" Target="../media/image493.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505.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512.wmf"/><Relationship Id="rId2" Type="http://schemas.openxmlformats.org/officeDocument/2006/relationships/image" Target="../media/image511.wmf"/><Relationship Id="rId1" Type="http://schemas.openxmlformats.org/officeDocument/2006/relationships/image" Target="../media/image510.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525.wmf"/><Relationship Id="rId2" Type="http://schemas.openxmlformats.org/officeDocument/2006/relationships/image" Target="../media/image524.wmf"/><Relationship Id="rId1" Type="http://schemas.openxmlformats.org/officeDocument/2006/relationships/image" Target="../media/image523.wmf"/><Relationship Id="rId4" Type="http://schemas.openxmlformats.org/officeDocument/2006/relationships/image" Target="../media/image52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42.wmf"/><Relationship Id="rId2" Type="http://schemas.openxmlformats.org/officeDocument/2006/relationships/image" Target="../media/image541.wmf"/><Relationship Id="rId1" Type="http://schemas.openxmlformats.org/officeDocument/2006/relationships/image" Target="../media/image5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6.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51.wmf"/><Relationship Id="rId2" Type="http://schemas.openxmlformats.org/officeDocument/2006/relationships/image" Target="../media/image550.wmf"/><Relationship Id="rId1" Type="http://schemas.openxmlformats.org/officeDocument/2006/relationships/image" Target="../media/image549.wmf"/><Relationship Id="rId4" Type="http://schemas.openxmlformats.org/officeDocument/2006/relationships/image" Target="../media/image552.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58.wmf"/><Relationship Id="rId2" Type="http://schemas.openxmlformats.org/officeDocument/2006/relationships/image" Target="../media/image557.wmf"/><Relationship Id="rId1" Type="http://schemas.openxmlformats.org/officeDocument/2006/relationships/image" Target="../media/image556.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64.wmf"/><Relationship Id="rId2" Type="http://schemas.openxmlformats.org/officeDocument/2006/relationships/image" Target="../media/image563.wmf"/><Relationship Id="rId1" Type="http://schemas.openxmlformats.org/officeDocument/2006/relationships/image" Target="../media/image56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75.wmf"/><Relationship Id="rId2" Type="http://schemas.openxmlformats.org/officeDocument/2006/relationships/image" Target="../media/image574.wmf"/><Relationship Id="rId1" Type="http://schemas.openxmlformats.org/officeDocument/2006/relationships/image" Target="../media/image546.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78.wmf"/><Relationship Id="rId2" Type="http://schemas.openxmlformats.org/officeDocument/2006/relationships/image" Target="../media/image577.wmf"/><Relationship Id="rId1" Type="http://schemas.openxmlformats.org/officeDocument/2006/relationships/image" Target="../media/image576.wmf"/><Relationship Id="rId4" Type="http://schemas.openxmlformats.org/officeDocument/2006/relationships/image" Target="../media/image579.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587.wmf"/><Relationship Id="rId7" Type="http://schemas.openxmlformats.org/officeDocument/2006/relationships/image" Target="../media/image591.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0.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8.vml.rels><?xml version="1.0" encoding="UTF-8" standalone="yes"?>
<Relationships xmlns="http://schemas.openxmlformats.org/package/2006/relationships"><Relationship Id="rId8" Type="http://schemas.openxmlformats.org/officeDocument/2006/relationships/image" Target="../media/image594.wmf"/><Relationship Id="rId3" Type="http://schemas.openxmlformats.org/officeDocument/2006/relationships/image" Target="../media/image587.wmf"/><Relationship Id="rId7" Type="http://schemas.openxmlformats.org/officeDocument/2006/relationships/image" Target="../media/image593.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2.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600.wmf"/><Relationship Id="rId2" Type="http://schemas.openxmlformats.org/officeDocument/2006/relationships/image" Target="../media/image599.wmf"/><Relationship Id="rId1" Type="http://schemas.openxmlformats.org/officeDocument/2006/relationships/image" Target="../media/image598.wmf"/><Relationship Id="rId5" Type="http://schemas.openxmlformats.org/officeDocument/2006/relationships/image" Target="../media/image585.wmf"/><Relationship Id="rId4" Type="http://schemas.openxmlformats.org/officeDocument/2006/relationships/image" Target="../media/image6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615.wmf"/><Relationship Id="rId1" Type="http://schemas.openxmlformats.org/officeDocument/2006/relationships/image" Target="../media/image614.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3/21/2019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3/21/2019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1040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1042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703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798</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815</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7165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www.RBSigma.com</a:t>
            </a:r>
          </a:p>
        </p:txBody>
      </p:sp>
      <p:sp>
        <p:nvSpPr>
          <p:cNvPr id="7" name="Slide Number Placeholder 5">
            <a:extLst>
              <a:ext uri="{FF2B5EF4-FFF2-40B4-BE49-F238E27FC236}">
                <a16:creationId xmlns:a16="http://schemas.microsoft.com/office/drawing/2014/main" id="{82AE4458-33E9-4258-8554-B9B28EC96087}"/>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8" name="Footer Placeholder 4">
            <a:extLst>
              <a:ext uri="{FF2B5EF4-FFF2-40B4-BE49-F238E27FC236}">
                <a16:creationId xmlns:a16="http://schemas.microsoft.com/office/drawing/2014/main" id="{EC032D21-361F-43D2-B237-34617BBBA81E}"/>
              </a:ext>
            </a:extLst>
          </p:cNvPr>
          <p:cNvSpPr>
            <a:spLocks noGrp="1"/>
          </p:cNvSpPr>
          <p:nvPr>
            <p:ph type="ftr" sz="quarter" idx="3"/>
          </p:nvPr>
        </p:nvSpPr>
        <p:spPr>
          <a:xfrm rot="5400000">
            <a:off x="10695941" y="1318260"/>
            <a:ext cx="2057400" cy="487680"/>
          </a:xfrm>
          <a:prstGeom prst="rect">
            <a:avLst/>
          </a:prstGeom>
        </p:spPr>
        <p:txBody>
          <a:bodyPr vert="horz" lIns="91440" tIns="45720" rIns="91440" bIns="45720" rtlCol="0" anchor="ctr"/>
          <a:lstStyle>
            <a:lvl1pPr algn="ctr">
              <a:defRPr sz="1700">
                <a:solidFill>
                  <a:schemeClr val="bg2"/>
                </a:solidFill>
              </a:defRPr>
            </a:lvl1pPr>
          </a:lstStyle>
          <a:p>
            <a:r>
              <a:rPr lang="en-US"/>
              <a:t>© RB Sigma LLC.</a:t>
            </a:r>
            <a:endParaRPr lang="en-US" dirty="0"/>
          </a:p>
        </p:txBody>
      </p:sp>
      <p:sp>
        <p:nvSpPr>
          <p:cNvPr id="13" name="Date Placeholder 3">
            <a:extLst>
              <a:ext uri="{FF2B5EF4-FFF2-40B4-BE49-F238E27FC236}">
                <a16:creationId xmlns:a16="http://schemas.microsoft.com/office/drawing/2014/main" id="{1745B72A-3E79-4865-BAB6-EC23F3C260BC}"/>
              </a:ext>
            </a:extLst>
          </p:cNvPr>
          <p:cNvSpPr>
            <a:spLocks noGrp="1"/>
          </p:cNvSpPr>
          <p:nvPr>
            <p:ph type="dt" sz="half" idx="2"/>
          </p:nvPr>
        </p:nvSpPr>
        <p:spPr>
          <a:xfrm rot="5400000">
            <a:off x="9933941" y="4137660"/>
            <a:ext cx="35814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www.RBSigma.com</a:t>
            </a:r>
          </a:p>
        </p:txBody>
      </p:sp>
      <p:sp>
        <p:nvSpPr>
          <p:cNvPr id="10" name="Slide Number Placeholder 5">
            <a:extLst>
              <a:ext uri="{FF2B5EF4-FFF2-40B4-BE49-F238E27FC236}">
                <a16:creationId xmlns:a16="http://schemas.microsoft.com/office/drawing/2014/main" id="{C0BDFD88-EE1E-4FDE-8BF6-B7C1CB8C01A8}"/>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2" name="Footer Placeholder 4">
            <a:extLst>
              <a:ext uri="{FF2B5EF4-FFF2-40B4-BE49-F238E27FC236}">
                <a16:creationId xmlns:a16="http://schemas.microsoft.com/office/drawing/2014/main" id="{C7D95C35-2D17-46BE-9982-984E8B5BB046}"/>
              </a:ext>
            </a:extLst>
          </p:cNvPr>
          <p:cNvSpPr>
            <a:spLocks noGrp="1"/>
          </p:cNvSpPr>
          <p:nvPr>
            <p:ph type="ftr" sz="quarter" idx="3"/>
          </p:nvPr>
        </p:nvSpPr>
        <p:spPr>
          <a:xfrm rot="5400000">
            <a:off x="10695941" y="1318260"/>
            <a:ext cx="2057400" cy="487680"/>
          </a:xfrm>
          <a:prstGeom prst="rect">
            <a:avLst/>
          </a:prstGeom>
        </p:spPr>
        <p:txBody>
          <a:bodyPr vert="horz" lIns="91440" tIns="45720" rIns="91440" bIns="45720" rtlCol="0" anchor="ctr"/>
          <a:lstStyle>
            <a:lvl1pPr algn="ctr">
              <a:defRPr sz="1700">
                <a:solidFill>
                  <a:schemeClr val="bg2"/>
                </a:solidFill>
              </a:defRPr>
            </a:lvl1pPr>
          </a:lstStyle>
          <a:p>
            <a:r>
              <a:rPr lang="en-US"/>
              <a:t>© RB Sigma LLC.</a:t>
            </a:r>
            <a:endParaRPr lang="en-US" dirty="0"/>
          </a:p>
        </p:txBody>
      </p:sp>
      <p:sp>
        <p:nvSpPr>
          <p:cNvPr id="15" name="Date Placeholder 3">
            <a:extLst>
              <a:ext uri="{FF2B5EF4-FFF2-40B4-BE49-F238E27FC236}">
                <a16:creationId xmlns:a16="http://schemas.microsoft.com/office/drawing/2014/main" id="{AD6087F0-9507-4F59-AFB1-1104ABD998D5}"/>
              </a:ext>
            </a:extLst>
          </p:cNvPr>
          <p:cNvSpPr>
            <a:spLocks noGrp="1"/>
          </p:cNvSpPr>
          <p:nvPr>
            <p:ph type="dt" sz="half" idx="2"/>
          </p:nvPr>
        </p:nvSpPr>
        <p:spPr>
          <a:xfrm rot="5400000">
            <a:off x="9933941" y="4137660"/>
            <a:ext cx="35814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39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63CB5EBC-9187-4BB7-AD74-1071CD771C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199" y="6477000"/>
            <a:ext cx="457201" cy="304365"/>
          </a:xfrm>
          <a:prstGeom prst="rect">
            <a:avLst/>
          </a:prstGeom>
        </p:spPr>
      </p:pic>
      <p:sp>
        <p:nvSpPr>
          <p:cNvPr id="10" name="Slide Number Placeholder 5">
            <a:extLst>
              <a:ext uri="{FF2B5EF4-FFF2-40B4-BE49-F238E27FC236}">
                <a16:creationId xmlns:a16="http://schemas.microsoft.com/office/drawing/2014/main" id="{7F39FD90-8A8D-49B3-BD23-F6EBD10463E5}"/>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1" name="Footer Placeholder 4">
            <a:extLst>
              <a:ext uri="{FF2B5EF4-FFF2-40B4-BE49-F238E27FC236}">
                <a16:creationId xmlns:a16="http://schemas.microsoft.com/office/drawing/2014/main" id="{E45442A8-1CA0-466F-B272-C2F245CDA8AA}"/>
              </a:ext>
            </a:extLst>
          </p:cNvPr>
          <p:cNvSpPr>
            <a:spLocks noGrp="1"/>
          </p:cNvSpPr>
          <p:nvPr>
            <p:ph type="ftr" sz="quarter" idx="3"/>
          </p:nvPr>
        </p:nvSpPr>
        <p:spPr>
          <a:xfrm rot="5400000">
            <a:off x="10695941" y="1318260"/>
            <a:ext cx="2057400" cy="487680"/>
          </a:xfrm>
          <a:prstGeom prst="rect">
            <a:avLst/>
          </a:prstGeom>
        </p:spPr>
        <p:txBody>
          <a:bodyPr vert="horz" lIns="91440" tIns="45720" rIns="91440" bIns="45720" rtlCol="0" anchor="ctr"/>
          <a:lstStyle>
            <a:lvl1pPr algn="ctr">
              <a:defRPr sz="1700">
                <a:solidFill>
                  <a:schemeClr val="bg2"/>
                </a:solidFill>
              </a:defRPr>
            </a:lvl1pPr>
          </a:lstStyle>
          <a:p>
            <a:r>
              <a:rPr lang="en-US"/>
              <a:t>© RB Sigma LLC.</a:t>
            </a:r>
            <a:endParaRPr lang="en-US" dirty="0"/>
          </a:p>
        </p:txBody>
      </p:sp>
      <p:sp>
        <p:nvSpPr>
          <p:cNvPr id="15" name="Date Placeholder 3">
            <a:extLst>
              <a:ext uri="{FF2B5EF4-FFF2-40B4-BE49-F238E27FC236}">
                <a16:creationId xmlns:a16="http://schemas.microsoft.com/office/drawing/2014/main" id="{40FA1C9B-A727-4575-ABC4-0B265EEE5B45}"/>
              </a:ext>
            </a:extLst>
          </p:cNvPr>
          <p:cNvSpPr>
            <a:spLocks noGrp="1"/>
          </p:cNvSpPr>
          <p:nvPr>
            <p:ph type="dt" sz="half" idx="2"/>
          </p:nvPr>
        </p:nvSpPr>
        <p:spPr>
          <a:xfrm rot="5400000">
            <a:off x="9933941" y="4137660"/>
            <a:ext cx="35814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 Id="rId4" Type="http://schemas.openxmlformats.org/officeDocument/2006/relationships/image" Target="../media/image60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603.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1.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0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05.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063.xml"/><Relationship Id="rId4" Type="http://schemas.openxmlformats.org/officeDocument/2006/relationships/image" Target="../media/image535.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0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 Id="rId4" Type="http://schemas.openxmlformats.org/officeDocument/2006/relationships/image" Target="../media/image608.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09.png"/></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12.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 Id="rId4" Type="http://schemas.openxmlformats.org/officeDocument/2006/relationships/image" Target="../media/image61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07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1.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slideLayout" Target="../slideLayouts/slideLayout2.xml"/><Relationship Id="rId7" Type="http://schemas.openxmlformats.org/officeDocument/2006/relationships/oleObject" Target="../embeddings/oleObject262.bin"/><Relationship Id="rId2" Type="http://schemas.openxmlformats.org/officeDocument/2006/relationships/tags" Target="../tags/tag1082.xml"/><Relationship Id="rId1" Type="http://schemas.openxmlformats.org/officeDocument/2006/relationships/vmlDrawing" Target="../drawings/vmlDrawing90.vml"/><Relationship Id="rId6" Type="http://schemas.openxmlformats.org/officeDocument/2006/relationships/image" Target="../media/image614.wmf"/><Relationship Id="rId5" Type="http://schemas.openxmlformats.org/officeDocument/2006/relationships/oleObject" Target="../embeddings/oleObject261.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4.xml"/><Relationship Id="rId1" Type="http://schemas.openxmlformats.org/officeDocument/2006/relationships/vmlDrawing" Target="../drawings/vmlDrawing91.vml"/><Relationship Id="rId6" Type="http://schemas.openxmlformats.org/officeDocument/2006/relationships/image" Target="../media/image616.wmf"/><Relationship Id="rId5" Type="http://schemas.openxmlformats.org/officeDocument/2006/relationships/oleObject" Target="../embeddings/oleObject263.bin"/><Relationship Id="rId4" Type="http://schemas.openxmlformats.org/officeDocument/2006/relationships/notesSlide" Target="../notesSlides/notesSlide1034.xml"/></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1.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092.xml"/></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17.png"/></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094.xml"/><Relationship Id="rId4" Type="http://schemas.openxmlformats.org/officeDocument/2006/relationships/image" Target="../media/image617.png"/></Relationships>
</file>

<file path=ppt/slides/_rels/slide1046.xml.rels><?xml version="1.0" encoding="UTF-8" standalone="yes"?>
<Relationships xmlns="http://schemas.openxmlformats.org/package/2006/relationships"><Relationship Id="rId3" Type="http://schemas.openxmlformats.org/officeDocument/2006/relationships/notesSlide" Target="../notesSlides/notesSlide1045.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17.png"/></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1047.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099.xml"/><Relationship Id="rId5" Type="http://schemas.openxmlformats.org/officeDocument/2006/relationships/image" Target="../media/image619.png"/><Relationship Id="rId4" Type="http://schemas.openxmlformats.org/officeDocument/2006/relationships/image" Target="../media/image618.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 Id="rId4" Type="http://schemas.openxmlformats.org/officeDocument/2006/relationships/image" Target="../media/image620.png"/></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2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2.xml"/><Relationship Id="rId1" Type="http://schemas.openxmlformats.org/officeDocument/2006/relationships/tags" Target="../tags/tag1107.xml"/><Relationship Id="rId4" Type="http://schemas.openxmlformats.org/officeDocument/2006/relationships/image" Target="../media/image622.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17.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2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22.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1.xml"/><Relationship Id="rId1" Type="http://schemas.openxmlformats.org/officeDocument/2006/relationships/tags" Target="../tags/tag1114.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7.jpeg"/></Relationships>
</file>

<file path=ppt/slides/_rels/slide497.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46.xml"/><Relationship Id="rId1" Type="http://schemas.openxmlformats.org/officeDocument/2006/relationships/vmlDrawing" Target="../drawings/vmlDrawing23.vml"/><Relationship Id="rId6" Type="http://schemas.openxmlformats.org/officeDocument/2006/relationships/image" Target="../media/image228.wmf"/><Relationship Id="rId5" Type="http://schemas.openxmlformats.org/officeDocument/2006/relationships/oleObject" Target="../embeddings/oleObject59.bin"/><Relationship Id="rId4" Type="http://schemas.openxmlformats.org/officeDocument/2006/relationships/notesSlide" Target="../notesSlides/notesSlide49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1.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30.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66.xml"/><Relationship Id="rId1" Type="http://schemas.openxmlformats.org/officeDocument/2006/relationships/vmlDrawing" Target="../drawings/vmlDrawing24.vml"/><Relationship Id="rId6" Type="http://schemas.openxmlformats.org/officeDocument/2006/relationships/image" Target="../media/image231.wmf"/><Relationship Id="rId5" Type="http://schemas.openxmlformats.org/officeDocument/2006/relationships/oleObject" Target="../embeddings/oleObject61.bin"/><Relationship Id="rId4" Type="http://schemas.openxmlformats.org/officeDocument/2006/relationships/notesSlide" Target="../notesSlides/notesSlide516.xml"/></Relationships>
</file>

<file path=ppt/slides/_rels/slide518.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67.xml"/><Relationship Id="rId1" Type="http://schemas.openxmlformats.org/officeDocument/2006/relationships/vmlDrawing" Target="../drawings/vmlDrawing25.vml"/><Relationship Id="rId6" Type="http://schemas.openxmlformats.org/officeDocument/2006/relationships/image" Target="../media/image233.wmf"/><Relationship Id="rId5" Type="http://schemas.openxmlformats.org/officeDocument/2006/relationships/oleObject" Target="../embeddings/oleObject63.bin"/><Relationship Id="rId10" Type="http://schemas.openxmlformats.org/officeDocument/2006/relationships/image" Target="../media/image235.wmf"/><Relationship Id="rId4" Type="http://schemas.openxmlformats.org/officeDocument/2006/relationships/notesSlide" Target="../notesSlides/notesSlide517.xml"/><Relationship Id="rId9" Type="http://schemas.openxmlformats.org/officeDocument/2006/relationships/oleObject" Target="../embeddings/oleObject65.bin"/></Relationships>
</file>

<file path=ppt/slides/_rels/slide519.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68.xml"/><Relationship Id="rId1" Type="http://schemas.openxmlformats.org/officeDocument/2006/relationships/vmlDrawing" Target="../drawings/vmlDrawing26.vml"/><Relationship Id="rId6" Type="http://schemas.openxmlformats.org/officeDocument/2006/relationships/image" Target="../media/image236.wmf"/><Relationship Id="rId5" Type="http://schemas.openxmlformats.org/officeDocument/2006/relationships/oleObject" Target="../embeddings/oleObject66.bin"/><Relationship Id="rId4" Type="http://schemas.openxmlformats.org/officeDocument/2006/relationships/notesSlide" Target="../notesSlides/notesSlide5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69.xml"/><Relationship Id="rId1" Type="http://schemas.openxmlformats.org/officeDocument/2006/relationships/vmlDrawing" Target="../drawings/vmlDrawing27.vml"/><Relationship Id="rId6" Type="http://schemas.openxmlformats.org/officeDocument/2006/relationships/image" Target="../media/image237.wmf"/><Relationship Id="rId5" Type="http://schemas.openxmlformats.org/officeDocument/2006/relationships/oleObject" Target="../embeddings/oleObject68.bin"/><Relationship Id="rId10" Type="http://schemas.openxmlformats.org/officeDocument/2006/relationships/image" Target="../media/image236.wmf"/><Relationship Id="rId4" Type="http://schemas.openxmlformats.org/officeDocument/2006/relationships/notesSlide" Target="../notesSlides/notesSlide519.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1.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73.xml"/><Relationship Id="rId1" Type="http://schemas.openxmlformats.org/officeDocument/2006/relationships/vmlDrawing" Target="../drawings/vmlDrawing28.vml"/><Relationship Id="rId6" Type="http://schemas.openxmlformats.org/officeDocument/2006/relationships/image" Target="../media/image239.wmf"/><Relationship Id="rId5" Type="http://schemas.openxmlformats.org/officeDocument/2006/relationships/oleObject" Target="../embeddings/oleObject71.bin"/><Relationship Id="rId4" Type="http://schemas.openxmlformats.org/officeDocument/2006/relationships/notesSlide" Target="../notesSlides/notesSlide52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 Id="rId4" Type="http://schemas.openxmlformats.org/officeDocument/2006/relationships/image" Target="../media/image241.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 Id="rId5" Type="http://schemas.openxmlformats.org/officeDocument/2006/relationships/image" Target="../media/image241.png"/><Relationship Id="rId4" Type="http://schemas.openxmlformats.org/officeDocument/2006/relationships/image" Target="../media/image243.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 Id="rId4" Type="http://schemas.openxmlformats.org/officeDocument/2006/relationships/image" Target="../media/image244.jpeg"/></Relationships>
</file>

<file path=ppt/slides/_rels/slide536.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77.bin"/><Relationship Id="rId1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48.wmf"/><Relationship Id="rId17" Type="http://schemas.openxmlformats.org/officeDocument/2006/relationships/oleObject" Target="../embeddings/oleObject79.bin"/><Relationship Id="rId2" Type="http://schemas.openxmlformats.org/officeDocument/2006/relationships/tags" Target="../tags/tag585.xml"/><Relationship Id="rId16" Type="http://schemas.openxmlformats.org/officeDocument/2006/relationships/image" Target="../media/image250.wmf"/><Relationship Id="rId20" Type="http://schemas.openxmlformats.org/officeDocument/2006/relationships/image" Target="../media/image252.wmf"/><Relationship Id="rId1" Type="http://schemas.openxmlformats.org/officeDocument/2006/relationships/vmlDrawing" Target="../drawings/vmlDrawing29.vml"/><Relationship Id="rId6" Type="http://schemas.openxmlformats.org/officeDocument/2006/relationships/image" Target="../media/image245.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47.wmf"/><Relationship Id="rId19" Type="http://schemas.openxmlformats.org/officeDocument/2006/relationships/oleObject" Target="../embeddings/oleObject80.bin"/><Relationship Id="rId4" Type="http://schemas.openxmlformats.org/officeDocument/2006/relationships/notesSlide" Target="../notesSlides/notesSlide535.xml"/><Relationship Id="rId9" Type="http://schemas.openxmlformats.org/officeDocument/2006/relationships/oleObject" Target="../embeddings/oleObject75.bin"/><Relationship Id="rId14" Type="http://schemas.openxmlformats.org/officeDocument/2006/relationships/image" Target="../media/image249.wmf"/></Relationships>
</file>

<file path=ppt/slides/_rels/slide537.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86.xml"/><Relationship Id="rId1" Type="http://schemas.openxmlformats.org/officeDocument/2006/relationships/vmlDrawing" Target="../drawings/vmlDrawing30.vml"/><Relationship Id="rId6" Type="http://schemas.openxmlformats.org/officeDocument/2006/relationships/image" Target="../media/image253.wmf"/><Relationship Id="rId5" Type="http://schemas.openxmlformats.org/officeDocument/2006/relationships/oleObject" Target="../embeddings/oleObject81.bin"/><Relationship Id="rId4" Type="http://schemas.openxmlformats.org/officeDocument/2006/relationships/notesSlide" Target="../notesSlides/notesSlide536.xml"/></Relationships>
</file>

<file path=ppt/slides/_rels/slide538.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87.xml"/><Relationship Id="rId1" Type="http://schemas.openxmlformats.org/officeDocument/2006/relationships/vmlDrawing" Target="../drawings/vmlDrawing31.vml"/><Relationship Id="rId6" Type="http://schemas.openxmlformats.org/officeDocument/2006/relationships/image" Target="../media/image255.wmf"/><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7.xml"/><Relationship Id="rId9" Type="http://schemas.openxmlformats.org/officeDocument/2006/relationships/oleObject" Target="../embeddings/oleObject85.bin"/></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8" Type="http://schemas.openxmlformats.org/officeDocument/2006/relationships/image" Target="../media/image259.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61.wmf"/><Relationship Id="rId2" Type="http://schemas.openxmlformats.org/officeDocument/2006/relationships/tags" Target="../tags/tag591.xml"/><Relationship Id="rId16" Type="http://schemas.openxmlformats.org/officeDocument/2006/relationships/image" Target="../media/image263.wmf"/><Relationship Id="rId1" Type="http://schemas.openxmlformats.org/officeDocument/2006/relationships/vmlDrawing" Target="../drawings/vmlDrawing32.vml"/><Relationship Id="rId6" Type="http://schemas.openxmlformats.org/officeDocument/2006/relationships/image" Target="../media/image258.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60.wmf"/><Relationship Id="rId4" Type="http://schemas.openxmlformats.org/officeDocument/2006/relationships/notesSlide" Target="../notesSlides/notesSlide541.xml"/><Relationship Id="rId9" Type="http://schemas.openxmlformats.org/officeDocument/2006/relationships/oleObject" Target="../embeddings/oleObject88.bin"/><Relationship Id="rId14" Type="http://schemas.openxmlformats.org/officeDocument/2006/relationships/image" Target="../media/image262.wmf"/></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64.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65.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5.xml"/><Relationship Id="rId5" Type="http://schemas.openxmlformats.org/officeDocument/2006/relationships/image" Target="../media/image267.png"/><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1.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6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269.jpe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270.png"/></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1.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271.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68.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272.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1.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8" Type="http://schemas.openxmlformats.org/officeDocument/2006/relationships/image" Target="../media/image274.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37.xml"/><Relationship Id="rId1" Type="http://schemas.openxmlformats.org/officeDocument/2006/relationships/vmlDrawing" Target="../drawings/vmlDrawing33.vml"/><Relationship Id="rId6" Type="http://schemas.openxmlformats.org/officeDocument/2006/relationships/image" Target="../media/image273.wmf"/><Relationship Id="rId5" Type="http://schemas.openxmlformats.org/officeDocument/2006/relationships/oleObject" Target="../embeddings/oleObject92.bin"/><Relationship Id="rId10" Type="http://schemas.openxmlformats.org/officeDocument/2006/relationships/image" Target="../media/image275.wmf"/><Relationship Id="rId4" Type="http://schemas.openxmlformats.org/officeDocument/2006/relationships/notesSlide" Target="../notesSlides/notesSlide587.xml"/><Relationship Id="rId9" Type="http://schemas.openxmlformats.org/officeDocument/2006/relationships/oleObject" Target="../embeddings/oleObject94.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17.png"/></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6.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7.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8.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49.xml"/><Relationship Id="rId1" Type="http://schemas.openxmlformats.org/officeDocument/2006/relationships/vmlDrawing" Target="../drawings/vmlDrawing34.vml"/><Relationship Id="rId6" Type="http://schemas.openxmlformats.org/officeDocument/2006/relationships/image" Target="../media/image279.wmf"/><Relationship Id="rId5" Type="http://schemas.openxmlformats.org/officeDocument/2006/relationships/oleObject" Target="../embeddings/oleObject95.bin"/><Relationship Id="rId4" Type="http://schemas.openxmlformats.org/officeDocument/2006/relationships/notesSlide" Target="../notesSlides/notesSlide599.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vmlDrawing" Target="../drawings/vmlDrawing35.vml"/><Relationship Id="rId6" Type="http://schemas.openxmlformats.org/officeDocument/2006/relationships/image" Target="../media/image281.wmf"/><Relationship Id="rId5" Type="http://schemas.openxmlformats.org/officeDocument/2006/relationships/oleObject" Target="../embeddings/oleObject97.bin"/><Relationship Id="rId4" Type="http://schemas.openxmlformats.org/officeDocument/2006/relationships/notesSlide" Target="../notesSlides/notesSlide601.xml"/></Relationships>
</file>

<file path=ppt/slides/_rels/slide603.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52.xml"/><Relationship Id="rId1" Type="http://schemas.openxmlformats.org/officeDocument/2006/relationships/vmlDrawing" Target="../drawings/vmlDrawing36.vml"/><Relationship Id="rId6" Type="http://schemas.openxmlformats.org/officeDocument/2006/relationships/image" Target="../media/image279.wmf"/><Relationship Id="rId5" Type="http://schemas.openxmlformats.org/officeDocument/2006/relationships/oleObject" Target="../embeddings/oleObject98.bin"/><Relationship Id="rId4" Type="http://schemas.openxmlformats.org/officeDocument/2006/relationships/notesSlide" Target="../notesSlides/notesSlide602.xml"/></Relationships>
</file>

<file path=ppt/slides/_rels/slide604.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85.wmf"/><Relationship Id="rId2" Type="http://schemas.openxmlformats.org/officeDocument/2006/relationships/tags" Target="../tags/tag653.xml"/><Relationship Id="rId1" Type="http://schemas.openxmlformats.org/officeDocument/2006/relationships/vmlDrawing" Target="../drawings/vmlDrawing37.vml"/><Relationship Id="rId6" Type="http://schemas.openxmlformats.org/officeDocument/2006/relationships/image" Target="../media/image282.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84.wmf"/><Relationship Id="rId4" Type="http://schemas.openxmlformats.org/officeDocument/2006/relationships/notesSlide" Target="../notesSlides/notesSlide603.xml"/><Relationship Id="rId9" Type="http://schemas.openxmlformats.org/officeDocument/2006/relationships/oleObject" Target="../embeddings/oleObject102.bin"/></Relationships>
</file>

<file path=ppt/slides/_rels/slide605.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85.wmf"/><Relationship Id="rId2" Type="http://schemas.openxmlformats.org/officeDocument/2006/relationships/tags" Target="../tags/tag654.xml"/><Relationship Id="rId1" Type="http://schemas.openxmlformats.org/officeDocument/2006/relationships/vmlDrawing" Target="../drawings/vmlDrawing38.vml"/><Relationship Id="rId6" Type="http://schemas.openxmlformats.org/officeDocument/2006/relationships/image" Target="../media/image286.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84.wmf"/><Relationship Id="rId4" Type="http://schemas.openxmlformats.org/officeDocument/2006/relationships/notesSlide" Target="../notesSlides/notesSlide604.xml"/><Relationship Id="rId9" Type="http://schemas.openxmlformats.org/officeDocument/2006/relationships/oleObject" Target="../embeddings/oleObject106.bin"/></Relationships>
</file>

<file path=ppt/slides/_rels/slide606.x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55.xml"/><Relationship Id="rId1" Type="http://schemas.openxmlformats.org/officeDocument/2006/relationships/vmlDrawing" Target="../drawings/vmlDrawing39.vml"/><Relationship Id="rId6" Type="http://schemas.openxmlformats.org/officeDocument/2006/relationships/image" Target="../media/image288.wmf"/><Relationship Id="rId5" Type="http://schemas.openxmlformats.org/officeDocument/2006/relationships/oleObject" Target="../embeddings/oleObject108.bin"/><Relationship Id="rId4" Type="http://schemas.openxmlformats.org/officeDocument/2006/relationships/notesSlide" Target="../notesSlides/notesSlide60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 Id="rId4" Type="http://schemas.openxmlformats.org/officeDocument/2006/relationships/image" Target="../media/image290.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291.png"/></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3.png"/><Relationship Id="rId4" Type="http://schemas.openxmlformats.org/officeDocument/2006/relationships/image" Target="../media/image292.png"/></Relationships>
</file>

<file path=ppt/slides/_rels/slide612.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61.xml"/><Relationship Id="rId1" Type="http://schemas.openxmlformats.org/officeDocument/2006/relationships/vmlDrawing" Target="../drawings/vmlDrawing40.vml"/><Relationship Id="rId6" Type="http://schemas.openxmlformats.org/officeDocument/2006/relationships/image" Target="../media/image279.wmf"/><Relationship Id="rId5" Type="http://schemas.openxmlformats.org/officeDocument/2006/relationships/oleObject" Target="../embeddings/oleObject110.bin"/><Relationship Id="rId4" Type="http://schemas.openxmlformats.org/officeDocument/2006/relationships/notesSlide" Target="../notesSlides/notesSlide611.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295.png"/><Relationship Id="rId4" Type="http://schemas.openxmlformats.org/officeDocument/2006/relationships/image" Target="../media/image294.png"/></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 Id="rId5" Type="http://schemas.openxmlformats.org/officeDocument/2006/relationships/image" Target="../media/image298.png"/><Relationship Id="rId4" Type="http://schemas.openxmlformats.org/officeDocument/2006/relationships/image" Target="../media/image297.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 Id="rId4" Type="http://schemas.openxmlformats.org/officeDocument/2006/relationships/image" Target="../media/image29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67.xml"/><Relationship Id="rId5" Type="http://schemas.openxmlformats.org/officeDocument/2006/relationships/image" Target="../media/image301.png"/><Relationship Id="rId4" Type="http://schemas.openxmlformats.org/officeDocument/2006/relationships/image" Target="../media/image30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5" Type="http://schemas.openxmlformats.org/officeDocument/2006/relationships/image" Target="../media/image303.png"/><Relationship Id="rId4" Type="http://schemas.openxmlformats.org/officeDocument/2006/relationships/image" Target="../media/image302.pn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04.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305.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 Id="rId4" Type="http://schemas.openxmlformats.org/officeDocument/2006/relationships/image" Target="../media/image306.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78.xml"/><Relationship Id="rId1" Type="http://schemas.openxmlformats.org/officeDocument/2006/relationships/vmlDrawing" Target="../drawings/vmlDrawing41.vml"/><Relationship Id="rId6" Type="http://schemas.openxmlformats.org/officeDocument/2006/relationships/image" Target="../media/image308.wmf"/><Relationship Id="rId5" Type="http://schemas.openxmlformats.org/officeDocument/2006/relationships/oleObject" Target="../embeddings/oleObject112.bin"/><Relationship Id="rId10" Type="http://schemas.openxmlformats.org/officeDocument/2006/relationships/image" Target="../media/image310.wmf"/><Relationship Id="rId4" Type="http://schemas.openxmlformats.org/officeDocument/2006/relationships/notesSlide" Target="../notesSlides/notesSlide628.xml"/><Relationship Id="rId9" Type="http://schemas.openxmlformats.org/officeDocument/2006/relationships/oleObject" Target="../embeddings/oleObject11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80.xml"/><Relationship Id="rId1" Type="http://schemas.openxmlformats.org/officeDocument/2006/relationships/vmlDrawing" Target="../drawings/vmlDrawing42.vml"/><Relationship Id="rId6" Type="http://schemas.openxmlformats.org/officeDocument/2006/relationships/image" Target="../media/image311.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313.wmf"/><Relationship Id="rId4" Type="http://schemas.openxmlformats.org/officeDocument/2006/relationships/notesSlide" Target="../notesSlides/notesSlide630.xml"/><Relationship Id="rId9" Type="http://schemas.openxmlformats.org/officeDocument/2006/relationships/oleObject" Target="../embeddings/oleObject117.bin"/></Relationships>
</file>

<file path=ppt/slides/_rels/slide632.xml.rels><?xml version="1.0" encoding="UTF-8" standalone="yes"?>
<Relationships xmlns="http://schemas.openxmlformats.org/package/2006/relationships"><Relationship Id="rId8" Type="http://schemas.openxmlformats.org/officeDocument/2006/relationships/image" Target="../media/image315.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16.wmf"/><Relationship Id="rId2" Type="http://schemas.openxmlformats.org/officeDocument/2006/relationships/tags" Target="../tags/tag681.xml"/><Relationship Id="rId16" Type="http://schemas.openxmlformats.org/officeDocument/2006/relationships/image" Target="../media/image318.wmf"/><Relationship Id="rId1" Type="http://schemas.openxmlformats.org/officeDocument/2006/relationships/vmlDrawing" Target="../drawings/vmlDrawing43.vml"/><Relationship Id="rId6" Type="http://schemas.openxmlformats.org/officeDocument/2006/relationships/image" Target="../media/image314.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8.wmf"/><Relationship Id="rId4" Type="http://schemas.openxmlformats.org/officeDocument/2006/relationships/notesSlide" Target="../notesSlides/notesSlide631.xml"/><Relationship Id="rId9" Type="http://schemas.openxmlformats.org/officeDocument/2006/relationships/oleObject" Target="../embeddings/oleObject121.bin"/><Relationship Id="rId14" Type="http://schemas.openxmlformats.org/officeDocument/2006/relationships/image" Target="../media/image317.wmf"/></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20.png"/></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1.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0.xml"/><Relationship Id="rId1" Type="http://schemas.openxmlformats.org/officeDocument/2006/relationships/vmlDrawing" Target="../drawings/vmlDrawing44.vml"/><Relationship Id="rId6" Type="http://schemas.openxmlformats.org/officeDocument/2006/relationships/image" Target="../media/image325.wmf"/><Relationship Id="rId5" Type="http://schemas.openxmlformats.org/officeDocument/2006/relationships/oleObject" Target="../embeddings/oleObject125.bin"/><Relationship Id="rId4" Type="http://schemas.openxmlformats.org/officeDocument/2006/relationships/notesSlide" Target="../notesSlides/notesSlide64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image" Target="../media/image326.wmf"/><Relationship Id="rId12" Type="http://schemas.openxmlformats.org/officeDocument/2006/relationships/oleObject" Target="../embeddings/oleObject129.bin"/><Relationship Id="rId17" Type="http://schemas.openxmlformats.org/officeDocument/2006/relationships/image" Target="../media/image331.wmf"/><Relationship Id="rId2" Type="http://schemas.openxmlformats.org/officeDocument/2006/relationships/tags" Target="../tags/tag694.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28.wmf"/><Relationship Id="rId5" Type="http://schemas.openxmlformats.org/officeDocument/2006/relationships/image" Target="../media/image332.png"/><Relationship Id="rId15" Type="http://schemas.openxmlformats.org/officeDocument/2006/relationships/image" Target="../media/image330.wmf"/><Relationship Id="rId10" Type="http://schemas.openxmlformats.org/officeDocument/2006/relationships/oleObject" Target="../embeddings/oleObject128.bin"/><Relationship Id="rId4" Type="http://schemas.openxmlformats.org/officeDocument/2006/relationships/notesSlide" Target="../notesSlides/notesSlide644.xml"/><Relationship Id="rId9" Type="http://schemas.openxmlformats.org/officeDocument/2006/relationships/image" Target="../media/image327.wmf"/><Relationship Id="rId14" Type="http://schemas.openxmlformats.org/officeDocument/2006/relationships/oleObject" Target="../embeddings/oleObject130.bin"/></Relationships>
</file>

<file path=ppt/slides/_rels/slide646.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95.xml"/><Relationship Id="rId1" Type="http://schemas.openxmlformats.org/officeDocument/2006/relationships/vmlDrawing" Target="../drawings/vmlDrawing46.vml"/><Relationship Id="rId6" Type="http://schemas.openxmlformats.org/officeDocument/2006/relationships/image" Target="../media/image329.wmf"/><Relationship Id="rId5" Type="http://schemas.openxmlformats.org/officeDocument/2006/relationships/oleObject" Target="../embeddings/oleObject132.bin"/><Relationship Id="rId10" Type="http://schemas.openxmlformats.org/officeDocument/2006/relationships/image" Target="../media/image333.wmf"/><Relationship Id="rId4" Type="http://schemas.openxmlformats.org/officeDocument/2006/relationships/notesSlide" Target="../notesSlides/notesSlide645.xml"/><Relationship Id="rId9" Type="http://schemas.openxmlformats.org/officeDocument/2006/relationships/oleObject" Target="../embeddings/oleObject134.bin"/></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s>
</file>

<file path=ppt/slides/_rels/slide6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7.xml"/><Relationship Id="rId1" Type="http://schemas.openxmlformats.org/officeDocument/2006/relationships/vmlDrawing" Target="../drawings/vmlDrawing47.vml"/><Relationship Id="rId6" Type="http://schemas.openxmlformats.org/officeDocument/2006/relationships/image" Target="../media/image334.wmf"/><Relationship Id="rId5" Type="http://schemas.openxmlformats.org/officeDocument/2006/relationships/oleObject" Target="../embeddings/oleObject135.bin"/><Relationship Id="rId4" Type="http://schemas.openxmlformats.org/officeDocument/2006/relationships/notesSlide" Target="../notesSlides/notesSlide647.xml"/></Relationships>
</file>

<file path=ppt/slides/_rels/slide6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8.xml"/><Relationship Id="rId1" Type="http://schemas.openxmlformats.org/officeDocument/2006/relationships/vmlDrawing" Target="../drawings/vmlDrawing48.vml"/><Relationship Id="rId6" Type="http://schemas.openxmlformats.org/officeDocument/2006/relationships/image" Target="../media/image335.wmf"/><Relationship Id="rId5" Type="http://schemas.openxmlformats.org/officeDocument/2006/relationships/oleObject" Target="../embeddings/oleObject136.bin"/><Relationship Id="rId4" Type="http://schemas.openxmlformats.org/officeDocument/2006/relationships/notesSlide" Target="../notesSlides/notesSlide64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 Id="rId4" Type="http://schemas.openxmlformats.org/officeDocument/2006/relationships/image" Target="../media/image336.png"/></Relationships>
</file>

<file path=ppt/slides/_rels/slide65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653.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3.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5.xml"/><Relationship Id="rId1" Type="http://schemas.openxmlformats.org/officeDocument/2006/relationships/vmlDrawing" Target="../drawings/vmlDrawing49.vml"/><Relationship Id="rId6" Type="http://schemas.openxmlformats.org/officeDocument/2006/relationships/image" Target="../media/image342.wmf"/><Relationship Id="rId5" Type="http://schemas.openxmlformats.org/officeDocument/2006/relationships/oleObject" Target="../embeddings/oleObject137.bin"/><Relationship Id="rId4" Type="http://schemas.openxmlformats.org/officeDocument/2006/relationships/notesSlide" Target="../notesSlides/notesSlide65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44.png"/><Relationship Id="rId4" Type="http://schemas.openxmlformats.org/officeDocument/2006/relationships/image" Target="../media/image343.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5.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09.xml"/><Relationship Id="rId5" Type="http://schemas.openxmlformats.org/officeDocument/2006/relationships/image" Target="../media/image347.png"/><Relationship Id="rId4" Type="http://schemas.openxmlformats.org/officeDocument/2006/relationships/image" Target="../media/image346.png"/></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9.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50.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2.png"/><Relationship Id="rId4" Type="http://schemas.openxmlformats.org/officeDocument/2006/relationships/image" Target="../media/image351.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8" Type="http://schemas.openxmlformats.org/officeDocument/2006/relationships/image" Target="../media/image357.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724.xml"/><Relationship Id="rId1" Type="http://schemas.openxmlformats.org/officeDocument/2006/relationships/vmlDrawing" Target="../drawings/vmlDrawing50.vml"/><Relationship Id="rId6" Type="http://schemas.openxmlformats.org/officeDocument/2006/relationships/image" Target="../media/image356.wmf"/><Relationship Id="rId5" Type="http://schemas.openxmlformats.org/officeDocument/2006/relationships/oleObject" Target="../embeddings/oleObject138.bin"/><Relationship Id="rId10" Type="http://schemas.openxmlformats.org/officeDocument/2006/relationships/image" Target="../media/image358.wmf"/><Relationship Id="rId4" Type="http://schemas.openxmlformats.org/officeDocument/2006/relationships/notesSlide" Target="../notesSlides/notesSlide674.xml"/><Relationship Id="rId9" Type="http://schemas.openxmlformats.org/officeDocument/2006/relationships/oleObject" Target="../embeddings/oleObject140.bin"/></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image" Target="../media/image360.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62.wmf"/><Relationship Id="rId2" Type="http://schemas.openxmlformats.org/officeDocument/2006/relationships/tags" Target="../tags/tag726.xml"/><Relationship Id="rId1" Type="http://schemas.openxmlformats.org/officeDocument/2006/relationships/vmlDrawing" Target="../drawings/vmlDrawing51.vml"/><Relationship Id="rId6" Type="http://schemas.openxmlformats.org/officeDocument/2006/relationships/image" Target="../media/image359.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61.wmf"/><Relationship Id="rId4" Type="http://schemas.openxmlformats.org/officeDocument/2006/relationships/notesSlide" Target="../notesSlides/notesSlide676.xml"/><Relationship Id="rId9" Type="http://schemas.openxmlformats.org/officeDocument/2006/relationships/oleObject" Target="../embeddings/oleObject143.bin"/></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3.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 Id="rId5" Type="http://schemas.openxmlformats.org/officeDocument/2006/relationships/image" Target="../media/image365.png"/><Relationship Id="rId4" Type="http://schemas.openxmlformats.org/officeDocument/2006/relationships/image" Target="../media/image36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687.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36.xml"/><Relationship Id="rId1" Type="http://schemas.openxmlformats.org/officeDocument/2006/relationships/vmlDrawing" Target="../drawings/vmlDrawing52.vml"/><Relationship Id="rId6" Type="http://schemas.openxmlformats.org/officeDocument/2006/relationships/image" Target="../media/image368.wmf"/><Relationship Id="rId5" Type="http://schemas.openxmlformats.org/officeDocument/2006/relationships/oleObject" Target="../embeddings/oleObject145.bin"/><Relationship Id="rId10" Type="http://schemas.openxmlformats.org/officeDocument/2006/relationships/image" Target="../media/image370.wmf"/><Relationship Id="rId4" Type="http://schemas.openxmlformats.org/officeDocument/2006/relationships/notesSlide" Target="../notesSlides/notesSlide686.xml"/><Relationship Id="rId9" Type="http://schemas.openxmlformats.org/officeDocument/2006/relationships/oleObject" Target="../embeddings/oleObject147.bin"/></Relationships>
</file>

<file path=ppt/slides/_rels/slide688.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37.xml"/><Relationship Id="rId1" Type="http://schemas.openxmlformats.org/officeDocument/2006/relationships/vmlDrawing" Target="../drawings/vmlDrawing53.vml"/><Relationship Id="rId6" Type="http://schemas.openxmlformats.org/officeDocument/2006/relationships/image" Target="../media/image371.wmf"/><Relationship Id="rId5" Type="http://schemas.openxmlformats.org/officeDocument/2006/relationships/oleObject" Target="../embeddings/oleObject148.bin"/><Relationship Id="rId4" Type="http://schemas.openxmlformats.org/officeDocument/2006/relationships/notesSlide" Target="../notesSlides/notesSlide68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7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79.wmf"/><Relationship Id="rId2" Type="http://schemas.openxmlformats.org/officeDocument/2006/relationships/tags" Target="../tags/tag746.xml"/><Relationship Id="rId1" Type="http://schemas.openxmlformats.org/officeDocument/2006/relationships/vmlDrawing" Target="../drawings/vmlDrawing54.vml"/><Relationship Id="rId6" Type="http://schemas.openxmlformats.org/officeDocument/2006/relationships/image" Target="../media/image37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78.wmf"/><Relationship Id="rId4" Type="http://schemas.openxmlformats.org/officeDocument/2006/relationships/notesSlide" Target="../notesSlides/notesSlide696.xml"/><Relationship Id="rId9" Type="http://schemas.openxmlformats.org/officeDocument/2006/relationships/oleObject" Target="../embeddings/oleObject152.bin"/></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 Id="rId4" Type="http://schemas.openxmlformats.org/officeDocument/2006/relationships/image" Target="../media/image373.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74.png"/></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80.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1.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55.xml"/><Relationship Id="rId1" Type="http://schemas.openxmlformats.org/officeDocument/2006/relationships/vmlDrawing" Target="../drawings/vmlDrawing55.vml"/><Relationship Id="rId6" Type="http://schemas.openxmlformats.org/officeDocument/2006/relationships/image" Target="../media/image381.wmf"/><Relationship Id="rId5" Type="http://schemas.openxmlformats.org/officeDocument/2006/relationships/oleObject" Target="../embeddings/oleObject154.bin"/><Relationship Id="rId10" Type="http://schemas.openxmlformats.org/officeDocument/2006/relationships/image" Target="../media/image383.wmf"/><Relationship Id="rId4" Type="http://schemas.openxmlformats.org/officeDocument/2006/relationships/notesSlide" Target="../notesSlides/notesSlide705.xml"/><Relationship Id="rId9" Type="http://schemas.openxmlformats.org/officeDocument/2006/relationships/oleObject" Target="../embeddings/oleObject156.bin"/></Relationships>
</file>

<file path=ppt/slides/_rels/slide7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6.xml"/><Relationship Id="rId1" Type="http://schemas.openxmlformats.org/officeDocument/2006/relationships/vmlDrawing" Target="../drawings/vmlDrawing56.vml"/><Relationship Id="rId6" Type="http://schemas.openxmlformats.org/officeDocument/2006/relationships/image" Target="../media/image384.wmf"/><Relationship Id="rId5" Type="http://schemas.openxmlformats.org/officeDocument/2006/relationships/oleObject" Target="../embeddings/oleObject157.bin"/><Relationship Id="rId4" Type="http://schemas.openxmlformats.org/officeDocument/2006/relationships/notesSlide" Target="../notesSlides/notesSlide70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4" Type="http://schemas.openxmlformats.org/officeDocument/2006/relationships/image" Target="../media/image385.png"/></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86.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62.xml"/></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6.xml"/><Relationship Id="rId1" Type="http://schemas.openxmlformats.org/officeDocument/2006/relationships/vmlDrawing" Target="../drawings/vmlDrawing57.vml"/><Relationship Id="rId6" Type="http://schemas.openxmlformats.org/officeDocument/2006/relationships/image" Target="../media/image387.wmf"/><Relationship Id="rId5" Type="http://schemas.openxmlformats.org/officeDocument/2006/relationships/oleObject" Target="../embeddings/oleObject158.bin"/><Relationship Id="rId4" Type="http://schemas.openxmlformats.org/officeDocument/2006/relationships/notesSlide" Target="../notesSlides/notesSlide71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388.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9.png"/></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0.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88.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1.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96.wmf"/><Relationship Id="rId2" Type="http://schemas.openxmlformats.org/officeDocument/2006/relationships/tags" Target="../tags/tag783.xml"/><Relationship Id="rId1" Type="http://schemas.openxmlformats.org/officeDocument/2006/relationships/vmlDrawing" Target="../drawings/vmlDrawing58.vml"/><Relationship Id="rId6" Type="http://schemas.openxmlformats.org/officeDocument/2006/relationships/image" Target="../media/image393.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95.wmf"/><Relationship Id="rId4" Type="http://schemas.openxmlformats.org/officeDocument/2006/relationships/notesSlide" Target="../notesSlides/notesSlide733.xml"/><Relationship Id="rId9" Type="http://schemas.openxmlformats.org/officeDocument/2006/relationships/oleObject" Target="../embeddings/oleObject161.bin"/></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397.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39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399.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8" Type="http://schemas.openxmlformats.org/officeDocument/2006/relationships/image" Target="../media/image401.wmf"/><Relationship Id="rId13" Type="http://schemas.openxmlformats.org/officeDocument/2006/relationships/oleObject" Target="../embeddings/oleObject167.bin"/><Relationship Id="rId18" Type="http://schemas.openxmlformats.org/officeDocument/2006/relationships/image" Target="../media/image406.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403.wmf"/><Relationship Id="rId17" Type="http://schemas.openxmlformats.org/officeDocument/2006/relationships/oleObject" Target="../embeddings/oleObject169.bin"/><Relationship Id="rId2" Type="http://schemas.openxmlformats.org/officeDocument/2006/relationships/tags" Target="../tags/tag790.xml"/><Relationship Id="rId16" Type="http://schemas.openxmlformats.org/officeDocument/2006/relationships/image" Target="../media/image405.wmf"/><Relationship Id="rId20" Type="http://schemas.openxmlformats.org/officeDocument/2006/relationships/image" Target="../media/image407.wmf"/><Relationship Id="rId1" Type="http://schemas.openxmlformats.org/officeDocument/2006/relationships/vmlDrawing" Target="../drawings/vmlDrawing59.vml"/><Relationship Id="rId6" Type="http://schemas.openxmlformats.org/officeDocument/2006/relationships/image" Target="../media/image400.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402.wmf"/><Relationship Id="rId19" Type="http://schemas.openxmlformats.org/officeDocument/2006/relationships/oleObject" Target="../embeddings/oleObject170.bin"/><Relationship Id="rId4" Type="http://schemas.openxmlformats.org/officeDocument/2006/relationships/notesSlide" Target="../notesSlides/notesSlide740.xml"/><Relationship Id="rId9" Type="http://schemas.openxmlformats.org/officeDocument/2006/relationships/oleObject" Target="../embeddings/oleObject165.bin"/><Relationship Id="rId14" Type="http://schemas.openxmlformats.org/officeDocument/2006/relationships/image" Target="../media/image404.wmf"/></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791.xml"/><Relationship Id="rId4" Type="http://schemas.openxmlformats.org/officeDocument/2006/relationships/image" Target="../media/image408.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09.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795.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99.xml"/><Relationship Id="rId1" Type="http://schemas.openxmlformats.org/officeDocument/2006/relationships/vmlDrawing" Target="../drawings/vmlDrawing60.vml"/><Relationship Id="rId6" Type="http://schemas.openxmlformats.org/officeDocument/2006/relationships/image" Target="../media/image411.wmf"/><Relationship Id="rId5" Type="http://schemas.openxmlformats.org/officeDocument/2006/relationships/oleObject" Target="../embeddings/oleObject171.bin"/><Relationship Id="rId10" Type="http://schemas.openxmlformats.org/officeDocument/2006/relationships/image" Target="../media/image413.wmf"/><Relationship Id="rId4" Type="http://schemas.openxmlformats.org/officeDocument/2006/relationships/notesSlide" Target="../notesSlides/notesSlide749.xml"/><Relationship Id="rId9" Type="http://schemas.openxmlformats.org/officeDocument/2006/relationships/oleObject" Target="../embeddings/oleObject173.bin"/></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5" Type="http://schemas.openxmlformats.org/officeDocument/2006/relationships/image" Target="../media/image415.png"/><Relationship Id="rId4" Type="http://schemas.openxmlformats.org/officeDocument/2006/relationships/image" Target="../media/image414.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6.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06.xml"/><Relationship Id="rId5" Type="http://schemas.openxmlformats.org/officeDocument/2006/relationships/image" Target="../media/image415.png"/><Relationship Id="rId4" Type="http://schemas.openxmlformats.org/officeDocument/2006/relationships/image" Target="../media/image414.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17.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9.xml"/><Relationship Id="rId1" Type="http://schemas.openxmlformats.org/officeDocument/2006/relationships/vmlDrawing" Target="../drawings/vmlDrawing61.vml"/><Relationship Id="rId6" Type="http://schemas.openxmlformats.org/officeDocument/2006/relationships/image" Target="../media/image418.wmf"/><Relationship Id="rId5" Type="http://schemas.openxmlformats.org/officeDocument/2006/relationships/oleObject" Target="../embeddings/oleObject174.bin"/><Relationship Id="rId4" Type="http://schemas.openxmlformats.org/officeDocument/2006/relationships/notesSlide" Target="../notesSlides/notesSlide759.xml"/></Relationships>
</file>

<file path=ppt/slides/_rels/slide7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0.xml"/><Relationship Id="rId1" Type="http://schemas.openxmlformats.org/officeDocument/2006/relationships/vmlDrawing" Target="../drawings/vmlDrawing62.vml"/><Relationship Id="rId6" Type="http://schemas.openxmlformats.org/officeDocument/2006/relationships/image" Target="../media/image281.wmf"/><Relationship Id="rId5" Type="http://schemas.openxmlformats.org/officeDocument/2006/relationships/oleObject" Target="../embeddings/oleObject175.bin"/><Relationship Id="rId4" Type="http://schemas.openxmlformats.org/officeDocument/2006/relationships/notesSlide" Target="../notesSlides/notesSlide760.xml"/></Relationships>
</file>

<file path=ppt/slides/_rels/slide762.x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811.xml"/><Relationship Id="rId1" Type="http://schemas.openxmlformats.org/officeDocument/2006/relationships/vmlDrawing" Target="../drawings/vmlDrawing63.vml"/><Relationship Id="rId6" Type="http://schemas.openxmlformats.org/officeDocument/2006/relationships/image" Target="../media/image419.wmf"/><Relationship Id="rId5" Type="http://schemas.openxmlformats.org/officeDocument/2006/relationships/oleObject" Target="../embeddings/oleObject176.bin"/><Relationship Id="rId10" Type="http://schemas.openxmlformats.org/officeDocument/2006/relationships/image" Target="../media/image421.wmf"/><Relationship Id="rId4" Type="http://schemas.openxmlformats.org/officeDocument/2006/relationships/notesSlide" Target="../notesSlides/notesSlide761.xml"/><Relationship Id="rId9" Type="http://schemas.openxmlformats.org/officeDocument/2006/relationships/oleObject" Target="../embeddings/oleObject178.bin"/></Relationships>
</file>

<file path=ppt/slides/_rels/slide763.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812.xml"/><Relationship Id="rId1" Type="http://schemas.openxmlformats.org/officeDocument/2006/relationships/vmlDrawing" Target="../drawings/vmlDrawing64.vml"/><Relationship Id="rId6" Type="http://schemas.openxmlformats.org/officeDocument/2006/relationships/image" Target="../media/image422.wmf"/><Relationship Id="rId5" Type="http://schemas.openxmlformats.org/officeDocument/2006/relationships/oleObject" Target="../embeddings/oleObject179.bin"/><Relationship Id="rId4" Type="http://schemas.openxmlformats.org/officeDocument/2006/relationships/notesSlide" Target="../notesSlides/notesSlide762.xml"/></Relationships>
</file>

<file path=ppt/slides/_rels/slide764.xml.rels><?xml version="1.0" encoding="UTF-8" standalone="yes"?>
<Relationships xmlns="http://schemas.openxmlformats.org/package/2006/relationships"><Relationship Id="rId8" Type="http://schemas.openxmlformats.org/officeDocument/2006/relationships/image" Target="../media/image425.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813.xml"/><Relationship Id="rId1" Type="http://schemas.openxmlformats.org/officeDocument/2006/relationships/vmlDrawing" Target="../drawings/vmlDrawing65.vml"/><Relationship Id="rId6" Type="http://schemas.openxmlformats.org/officeDocument/2006/relationships/image" Target="../media/image424.wmf"/><Relationship Id="rId5" Type="http://schemas.openxmlformats.org/officeDocument/2006/relationships/oleObject" Target="../embeddings/oleObject181.bin"/><Relationship Id="rId4" Type="http://schemas.openxmlformats.org/officeDocument/2006/relationships/notesSlide" Target="../notesSlides/notesSlide763.xml"/></Relationships>
</file>

<file path=ppt/slides/_rels/slide765.xml.rels><?xml version="1.0" encoding="UTF-8" standalone="yes"?>
<Relationships xmlns="http://schemas.openxmlformats.org/package/2006/relationships"><Relationship Id="rId8" Type="http://schemas.openxmlformats.org/officeDocument/2006/relationships/image" Target="../media/image427.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429.wmf"/><Relationship Id="rId2" Type="http://schemas.openxmlformats.org/officeDocument/2006/relationships/tags" Target="../tags/tag814.xml"/><Relationship Id="rId1" Type="http://schemas.openxmlformats.org/officeDocument/2006/relationships/vmlDrawing" Target="../drawings/vmlDrawing66.vml"/><Relationship Id="rId6" Type="http://schemas.openxmlformats.org/officeDocument/2006/relationships/image" Target="../media/image426.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428.wmf"/><Relationship Id="rId4" Type="http://schemas.openxmlformats.org/officeDocument/2006/relationships/notesSlide" Target="../notesSlides/notesSlide764.xml"/><Relationship Id="rId9" Type="http://schemas.openxmlformats.org/officeDocument/2006/relationships/oleObject" Target="../embeddings/oleObject185.bin"/><Relationship Id="rId14" Type="http://schemas.openxmlformats.org/officeDocument/2006/relationships/image" Target="../media/image430.wmf"/></Relationships>
</file>

<file path=ppt/slides/_rels/slide766.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815.xml"/><Relationship Id="rId1" Type="http://schemas.openxmlformats.org/officeDocument/2006/relationships/vmlDrawing" Target="../drawings/vmlDrawing67.vml"/><Relationship Id="rId6" Type="http://schemas.openxmlformats.org/officeDocument/2006/relationships/image" Target="../media/image431.wmf"/><Relationship Id="rId5" Type="http://schemas.openxmlformats.org/officeDocument/2006/relationships/oleObject" Target="../embeddings/oleObject188.bin"/><Relationship Id="rId4" Type="http://schemas.openxmlformats.org/officeDocument/2006/relationships/notesSlide" Target="../notesSlides/notesSlide765.xml"/></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33.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 Id="rId5" Type="http://schemas.openxmlformats.org/officeDocument/2006/relationships/image" Target="../media/image435.png"/><Relationship Id="rId4"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37.png"/><Relationship Id="rId4" Type="http://schemas.openxmlformats.org/officeDocument/2006/relationships/image" Target="../media/image436.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38.png"/></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39.jpe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1.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0.png"/></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1.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7.xml"/><Relationship Id="rId1" Type="http://schemas.openxmlformats.org/officeDocument/2006/relationships/vmlDrawing" Target="../drawings/vmlDrawing68.vml"/><Relationship Id="rId6" Type="http://schemas.openxmlformats.org/officeDocument/2006/relationships/image" Target="../media/image442.wmf"/><Relationship Id="rId5" Type="http://schemas.openxmlformats.org/officeDocument/2006/relationships/oleObject" Target="../embeddings/oleObject190.bin"/><Relationship Id="rId4" Type="http://schemas.openxmlformats.org/officeDocument/2006/relationships/notesSlide" Target="../notesSlides/notesSlide787.xml"/></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5" Type="http://schemas.openxmlformats.org/officeDocument/2006/relationships/image" Target="../media/image445.png"/><Relationship Id="rId4" Type="http://schemas.openxmlformats.org/officeDocument/2006/relationships/image" Target="../media/image444.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 Id="rId5" Type="http://schemas.openxmlformats.org/officeDocument/2006/relationships/image" Target="../media/image447.png"/><Relationship Id="rId4" Type="http://schemas.openxmlformats.org/officeDocument/2006/relationships/image" Target="../media/image446.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5" Type="http://schemas.openxmlformats.org/officeDocument/2006/relationships/image" Target="../media/image449.png"/><Relationship Id="rId4" Type="http://schemas.openxmlformats.org/officeDocument/2006/relationships/image" Target="../media/image448.emf"/></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 Id="rId5" Type="http://schemas.openxmlformats.org/officeDocument/2006/relationships/image" Target="../media/image451.png"/><Relationship Id="rId4" Type="http://schemas.openxmlformats.org/officeDocument/2006/relationships/image" Target="../media/image450.emf"/></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5" Type="http://schemas.openxmlformats.org/officeDocument/2006/relationships/image" Target="../media/image453.png"/><Relationship Id="rId4" Type="http://schemas.openxmlformats.org/officeDocument/2006/relationships/image" Target="../media/image45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7"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849.xml"/><Relationship Id="rId6" Type="http://schemas.openxmlformats.org/officeDocument/2006/relationships/image" Target="../media/image456.emf"/><Relationship Id="rId5" Type="http://schemas.openxmlformats.org/officeDocument/2006/relationships/image" Target="../media/image455.png"/><Relationship Id="rId4" Type="http://schemas.openxmlformats.org/officeDocument/2006/relationships/image" Target="../media/image454.emf"/></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59.png"/><Relationship Id="rId4" Type="http://schemas.openxmlformats.org/officeDocument/2006/relationships/image" Target="../media/image458.emf"/></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 Id="rId5" Type="http://schemas.openxmlformats.org/officeDocument/2006/relationships/image" Target="../media/image461.png"/><Relationship Id="rId4" Type="http://schemas.openxmlformats.org/officeDocument/2006/relationships/image" Target="../media/image460.emf"/></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5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8" Type="http://schemas.openxmlformats.org/officeDocument/2006/relationships/image" Target="../media/image463.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58.xml"/><Relationship Id="rId1" Type="http://schemas.openxmlformats.org/officeDocument/2006/relationships/vmlDrawing" Target="../drawings/vmlDrawing69.vml"/><Relationship Id="rId6" Type="http://schemas.openxmlformats.org/officeDocument/2006/relationships/image" Target="../media/image462.wmf"/><Relationship Id="rId5" Type="http://schemas.openxmlformats.org/officeDocument/2006/relationships/oleObject" Target="../embeddings/oleObject191.bin"/><Relationship Id="rId4" Type="http://schemas.openxmlformats.org/officeDocument/2006/relationships/notesSlide" Target="../notesSlides/notesSlide80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67.wmf"/><Relationship Id="rId2" Type="http://schemas.openxmlformats.org/officeDocument/2006/relationships/tags" Target="../tags/tag859.xml"/><Relationship Id="rId1" Type="http://schemas.openxmlformats.org/officeDocument/2006/relationships/vmlDrawing" Target="../drawings/vmlDrawing70.vml"/><Relationship Id="rId6" Type="http://schemas.openxmlformats.org/officeDocument/2006/relationships/image" Target="../media/image464.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66.wmf"/><Relationship Id="rId4" Type="http://schemas.openxmlformats.org/officeDocument/2006/relationships/notesSlide" Target="../notesSlides/notesSlide809.xml"/><Relationship Id="rId9" Type="http://schemas.openxmlformats.org/officeDocument/2006/relationships/oleObject" Target="../embeddings/oleObject195.bin"/></Relationships>
</file>

<file path=ppt/slides/_rels/slide811.xml.rels><?xml version="1.0" encoding="UTF-8" standalone="yes"?>
<Relationships xmlns="http://schemas.openxmlformats.org/package/2006/relationships"><Relationship Id="rId8" Type="http://schemas.openxmlformats.org/officeDocument/2006/relationships/image" Target="../media/image468.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70.wmf"/><Relationship Id="rId2" Type="http://schemas.openxmlformats.org/officeDocument/2006/relationships/tags" Target="../tags/tag860.xml"/><Relationship Id="rId1" Type="http://schemas.openxmlformats.org/officeDocument/2006/relationships/vmlDrawing" Target="../drawings/vmlDrawing71.vml"/><Relationship Id="rId6" Type="http://schemas.openxmlformats.org/officeDocument/2006/relationships/image" Target="../media/image472.png"/><Relationship Id="rId11" Type="http://schemas.openxmlformats.org/officeDocument/2006/relationships/oleObject" Target="../embeddings/oleObject199.bin"/><Relationship Id="rId5" Type="http://schemas.openxmlformats.org/officeDocument/2006/relationships/image" Target="../media/image471.emf"/><Relationship Id="rId10" Type="http://schemas.openxmlformats.org/officeDocument/2006/relationships/image" Target="../media/image469.wmf"/><Relationship Id="rId4" Type="http://schemas.openxmlformats.org/officeDocument/2006/relationships/notesSlide" Target="../notesSlides/notesSlide810.xml"/><Relationship Id="rId9" Type="http://schemas.openxmlformats.org/officeDocument/2006/relationships/oleObject" Target="../embeddings/oleObject198.bin"/></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2.vml"/><Relationship Id="rId6" Type="http://schemas.openxmlformats.org/officeDocument/2006/relationships/image" Target="../media/image473.wmf"/><Relationship Id="rId5" Type="http://schemas.openxmlformats.org/officeDocument/2006/relationships/oleObject" Target="../embeddings/oleObject200.bin"/><Relationship Id="rId4" Type="http://schemas.openxmlformats.org/officeDocument/2006/relationships/notesSlide" Target="../notesSlides/notesSlide812.xml"/></Relationships>
</file>

<file path=ppt/slides/_rels/slide8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3.xml"/><Relationship Id="rId1" Type="http://schemas.openxmlformats.org/officeDocument/2006/relationships/vmlDrawing" Target="../drawings/vmlDrawing73.vml"/><Relationship Id="rId6" Type="http://schemas.openxmlformats.org/officeDocument/2006/relationships/image" Target="../media/image474.wmf"/><Relationship Id="rId5" Type="http://schemas.openxmlformats.org/officeDocument/2006/relationships/oleObject" Target="../embeddings/oleObject201.bin"/><Relationship Id="rId4" Type="http://schemas.openxmlformats.org/officeDocument/2006/relationships/notesSlide" Target="../notesSlides/notesSlide81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76.png"/><Relationship Id="rId4" Type="http://schemas.openxmlformats.org/officeDocument/2006/relationships/image" Target="../media/image475.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79.png"/><Relationship Id="rId4" Type="http://schemas.openxmlformats.org/officeDocument/2006/relationships/image" Target="../media/image478.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80.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80.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483.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4.pn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 Id="rId4" Type="http://schemas.openxmlformats.org/officeDocument/2006/relationships/image" Target="../media/image485.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486.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882.xml"/><Relationship Id="rId4" Type="http://schemas.openxmlformats.org/officeDocument/2006/relationships/image" Target="../media/image487.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8.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5" Type="http://schemas.openxmlformats.org/officeDocument/2006/relationships/image" Target="../media/image490.png"/><Relationship Id="rId4" Type="http://schemas.openxmlformats.org/officeDocument/2006/relationships/image" Target="../media/image489.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92.png"/><Relationship Id="rId4" Type="http://schemas.openxmlformats.org/officeDocument/2006/relationships/image" Target="../media/image491.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1.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8" Type="http://schemas.openxmlformats.org/officeDocument/2006/relationships/image" Target="../media/image494.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90.xml"/><Relationship Id="rId1" Type="http://schemas.openxmlformats.org/officeDocument/2006/relationships/vmlDrawing" Target="../drawings/vmlDrawing74.vml"/><Relationship Id="rId6" Type="http://schemas.openxmlformats.org/officeDocument/2006/relationships/image" Target="../media/image493.wmf"/><Relationship Id="rId5" Type="http://schemas.openxmlformats.org/officeDocument/2006/relationships/oleObject" Target="../embeddings/oleObject202.bin"/><Relationship Id="rId4" Type="http://schemas.openxmlformats.org/officeDocument/2006/relationships/notesSlide" Target="../notesSlides/notesSlide84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5" Type="http://schemas.openxmlformats.org/officeDocument/2006/relationships/image" Target="../media/image496.png"/><Relationship Id="rId4" Type="http://schemas.openxmlformats.org/officeDocument/2006/relationships/image" Target="../media/image495.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 Id="rId6" Type="http://schemas.openxmlformats.org/officeDocument/2006/relationships/image" Target="../media/image499.png"/><Relationship Id="rId5" Type="http://schemas.openxmlformats.org/officeDocument/2006/relationships/image" Target="../media/image498.png"/><Relationship Id="rId4" Type="http://schemas.openxmlformats.org/officeDocument/2006/relationships/image" Target="../media/image497.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 Id="rId5" Type="http://schemas.openxmlformats.org/officeDocument/2006/relationships/image" Target="../media/image504.png"/><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0.xml"/><Relationship Id="rId1" Type="http://schemas.openxmlformats.org/officeDocument/2006/relationships/vmlDrawing" Target="../drawings/vmlDrawing75.vml"/><Relationship Id="rId6" Type="http://schemas.openxmlformats.org/officeDocument/2006/relationships/image" Target="../media/image505.wmf"/><Relationship Id="rId5" Type="http://schemas.openxmlformats.org/officeDocument/2006/relationships/oleObject" Target="../embeddings/oleObject204.bin"/><Relationship Id="rId4" Type="http://schemas.openxmlformats.org/officeDocument/2006/relationships/notesSlide" Target="../notesSlides/notesSlide85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509.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8" Type="http://schemas.openxmlformats.org/officeDocument/2006/relationships/image" Target="../media/image511.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907.xml"/><Relationship Id="rId1" Type="http://schemas.openxmlformats.org/officeDocument/2006/relationships/vmlDrawing" Target="../drawings/vmlDrawing76.vml"/><Relationship Id="rId6" Type="http://schemas.openxmlformats.org/officeDocument/2006/relationships/image" Target="../media/image510.wmf"/><Relationship Id="rId5" Type="http://schemas.openxmlformats.org/officeDocument/2006/relationships/oleObject" Target="../embeddings/oleObject205.bin"/><Relationship Id="rId10" Type="http://schemas.openxmlformats.org/officeDocument/2006/relationships/image" Target="../media/image512.wmf"/><Relationship Id="rId4" Type="http://schemas.openxmlformats.org/officeDocument/2006/relationships/notesSlide" Target="../notesSlides/notesSlide857.xml"/><Relationship Id="rId9" Type="http://schemas.openxmlformats.org/officeDocument/2006/relationships/oleObject" Target="../embeddings/oleObject207.bin"/></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0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14.xml"/><Relationship Id="rId4" Type="http://schemas.openxmlformats.org/officeDocument/2006/relationships/image" Target="../media/image513.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513.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481.png"/><Relationship Id="rId4" Type="http://schemas.openxmlformats.org/officeDocument/2006/relationships/image" Target="../media/image482.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1.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15.png"/><Relationship Id="rId4" Type="http://schemas.openxmlformats.org/officeDocument/2006/relationships/image" Target="../media/image51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1.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483.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929.xml"/><Relationship Id="rId4" Type="http://schemas.openxmlformats.org/officeDocument/2006/relationships/image" Target="../media/image516.png"/></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17.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5" Type="http://schemas.openxmlformats.org/officeDocument/2006/relationships/image" Target="../media/image519.png"/><Relationship Id="rId4" Type="http://schemas.openxmlformats.org/officeDocument/2006/relationships/image" Target="../media/image518.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 Id="rId4" Type="http://schemas.openxmlformats.org/officeDocument/2006/relationships/image" Target="../media/image520.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5" Type="http://schemas.openxmlformats.org/officeDocument/2006/relationships/image" Target="../media/image522.png"/><Relationship Id="rId4" Type="http://schemas.openxmlformats.org/officeDocument/2006/relationships/image" Target="../media/image521.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8" Type="http://schemas.openxmlformats.org/officeDocument/2006/relationships/image" Target="../media/image524.wmf"/><Relationship Id="rId3" Type="http://schemas.openxmlformats.org/officeDocument/2006/relationships/slideLayout" Target="../slideLayouts/slideLayout2.xml"/><Relationship Id="rId7" Type="http://schemas.openxmlformats.org/officeDocument/2006/relationships/oleObject" Target="../embeddings/oleObject209.bin"/><Relationship Id="rId12" Type="http://schemas.openxmlformats.org/officeDocument/2006/relationships/image" Target="../media/image526.wmf"/><Relationship Id="rId2" Type="http://schemas.openxmlformats.org/officeDocument/2006/relationships/tags" Target="../tags/tag938.xml"/><Relationship Id="rId1" Type="http://schemas.openxmlformats.org/officeDocument/2006/relationships/vmlDrawing" Target="../drawings/vmlDrawing77.vml"/><Relationship Id="rId6" Type="http://schemas.openxmlformats.org/officeDocument/2006/relationships/image" Target="../media/image523.wmf"/><Relationship Id="rId11" Type="http://schemas.openxmlformats.org/officeDocument/2006/relationships/oleObject" Target="../embeddings/oleObject211.bin"/><Relationship Id="rId5" Type="http://schemas.openxmlformats.org/officeDocument/2006/relationships/oleObject" Target="../embeddings/oleObject208.bin"/><Relationship Id="rId10" Type="http://schemas.openxmlformats.org/officeDocument/2006/relationships/image" Target="../media/image525.wmf"/><Relationship Id="rId4" Type="http://schemas.openxmlformats.org/officeDocument/2006/relationships/notesSlide" Target="../notesSlides/notesSlide888.xml"/><Relationship Id="rId9" Type="http://schemas.openxmlformats.org/officeDocument/2006/relationships/oleObject" Target="../embeddings/oleObject21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4" Type="http://schemas.openxmlformats.org/officeDocument/2006/relationships/image" Target="../media/image527.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42.xml"/><Relationship Id="rId4" Type="http://schemas.openxmlformats.org/officeDocument/2006/relationships/image" Target="../media/image528.png"/></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944.xml"/><Relationship Id="rId4" Type="http://schemas.openxmlformats.org/officeDocument/2006/relationships/image" Target="../media/image529.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530.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 Id="rId6" Type="http://schemas.openxmlformats.org/officeDocument/2006/relationships/image" Target="../media/image533.png"/><Relationship Id="rId5" Type="http://schemas.openxmlformats.org/officeDocument/2006/relationships/image" Target="../media/image532.png"/><Relationship Id="rId4" Type="http://schemas.openxmlformats.org/officeDocument/2006/relationships/image" Target="../media/image531.png"/></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1.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90.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91.jpe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1.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35.png"/></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13.bin"/><Relationship Id="rId2" Type="http://schemas.openxmlformats.org/officeDocument/2006/relationships/tags" Target="../tags/tag997.xml"/><Relationship Id="rId1" Type="http://schemas.openxmlformats.org/officeDocument/2006/relationships/vmlDrawing" Target="../drawings/vmlDrawing78.vml"/><Relationship Id="rId6" Type="http://schemas.openxmlformats.org/officeDocument/2006/relationships/image" Target="../media/image537.wmf"/><Relationship Id="rId5" Type="http://schemas.openxmlformats.org/officeDocument/2006/relationships/oleObject" Target="../embeddings/oleObject212.bin"/><Relationship Id="rId10" Type="http://schemas.openxmlformats.org/officeDocument/2006/relationships/image" Target="../media/image539.wmf"/><Relationship Id="rId4" Type="http://schemas.openxmlformats.org/officeDocument/2006/relationships/notesSlide" Target="../notesSlides/notesSlide947.xml"/><Relationship Id="rId9" Type="http://schemas.openxmlformats.org/officeDocument/2006/relationships/oleObject" Target="../embeddings/oleObject214.bin"/></Relationships>
</file>

<file path=ppt/slides/_rels/slide949.xml.rels><?xml version="1.0" encoding="UTF-8" standalone="yes"?>
<Relationships xmlns="http://schemas.openxmlformats.org/package/2006/relationships"><Relationship Id="rId8" Type="http://schemas.openxmlformats.org/officeDocument/2006/relationships/image" Target="../media/image541.wmf"/><Relationship Id="rId3" Type="http://schemas.openxmlformats.org/officeDocument/2006/relationships/slideLayout" Target="../slideLayouts/slideLayout2.xml"/><Relationship Id="rId7" Type="http://schemas.openxmlformats.org/officeDocument/2006/relationships/oleObject" Target="../embeddings/oleObject216.bin"/><Relationship Id="rId2" Type="http://schemas.openxmlformats.org/officeDocument/2006/relationships/tags" Target="../tags/tag998.xml"/><Relationship Id="rId1" Type="http://schemas.openxmlformats.org/officeDocument/2006/relationships/vmlDrawing" Target="../drawings/vmlDrawing79.vml"/><Relationship Id="rId6" Type="http://schemas.openxmlformats.org/officeDocument/2006/relationships/image" Target="../media/image540.wmf"/><Relationship Id="rId5" Type="http://schemas.openxmlformats.org/officeDocument/2006/relationships/oleObject" Target="../embeddings/oleObject215.bin"/><Relationship Id="rId10" Type="http://schemas.openxmlformats.org/officeDocument/2006/relationships/image" Target="../media/image542.wmf"/><Relationship Id="rId4" Type="http://schemas.openxmlformats.org/officeDocument/2006/relationships/notesSlide" Target="../notesSlides/notesSlide948.xml"/><Relationship Id="rId9" Type="http://schemas.openxmlformats.org/officeDocument/2006/relationships/oleObject" Target="../embeddings/oleObject217.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5" Type="http://schemas.openxmlformats.org/officeDocument/2006/relationships/image" Target="../media/image544.png"/><Relationship Id="rId4" Type="http://schemas.openxmlformats.org/officeDocument/2006/relationships/image" Target="../media/image543.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 Id="rId4" Type="http://schemas.openxmlformats.org/officeDocument/2006/relationships/image" Target="../media/image545.png"/></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8" Type="http://schemas.openxmlformats.org/officeDocument/2006/relationships/image" Target="../media/image547.wmf"/><Relationship Id="rId3" Type="http://schemas.openxmlformats.org/officeDocument/2006/relationships/slideLayout" Target="../slideLayouts/slideLayout2.xml"/><Relationship Id="rId7" Type="http://schemas.openxmlformats.org/officeDocument/2006/relationships/oleObject" Target="../embeddings/oleObject219.bin"/><Relationship Id="rId2" Type="http://schemas.openxmlformats.org/officeDocument/2006/relationships/tags" Target="../tags/tag1004.xml"/><Relationship Id="rId1" Type="http://schemas.openxmlformats.org/officeDocument/2006/relationships/vmlDrawing" Target="../drawings/vmlDrawing80.vml"/><Relationship Id="rId6" Type="http://schemas.openxmlformats.org/officeDocument/2006/relationships/image" Target="../media/image546.wmf"/><Relationship Id="rId5" Type="http://schemas.openxmlformats.org/officeDocument/2006/relationships/oleObject" Target="../embeddings/oleObject218.bin"/><Relationship Id="rId10" Type="http://schemas.openxmlformats.org/officeDocument/2006/relationships/image" Target="../media/image548.wmf"/><Relationship Id="rId4" Type="http://schemas.openxmlformats.org/officeDocument/2006/relationships/notesSlide" Target="../notesSlides/notesSlide954.xml"/><Relationship Id="rId9" Type="http://schemas.openxmlformats.org/officeDocument/2006/relationships/oleObject" Target="../embeddings/oleObject220.bin"/></Relationships>
</file>

<file path=ppt/slides/_rels/slide956.xml.rels><?xml version="1.0" encoding="UTF-8" standalone="yes"?>
<Relationships xmlns="http://schemas.openxmlformats.org/package/2006/relationships"><Relationship Id="rId8" Type="http://schemas.openxmlformats.org/officeDocument/2006/relationships/image" Target="../media/image550.wmf"/><Relationship Id="rId3" Type="http://schemas.openxmlformats.org/officeDocument/2006/relationships/slideLayout" Target="../slideLayouts/slideLayout2.xml"/><Relationship Id="rId7" Type="http://schemas.openxmlformats.org/officeDocument/2006/relationships/oleObject" Target="../embeddings/oleObject222.bin"/><Relationship Id="rId12" Type="http://schemas.openxmlformats.org/officeDocument/2006/relationships/image" Target="../media/image552.wmf"/><Relationship Id="rId2" Type="http://schemas.openxmlformats.org/officeDocument/2006/relationships/tags" Target="../tags/tag1005.xml"/><Relationship Id="rId1" Type="http://schemas.openxmlformats.org/officeDocument/2006/relationships/vmlDrawing" Target="../drawings/vmlDrawing81.vml"/><Relationship Id="rId6" Type="http://schemas.openxmlformats.org/officeDocument/2006/relationships/image" Target="../media/image549.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551.wmf"/><Relationship Id="rId4" Type="http://schemas.openxmlformats.org/officeDocument/2006/relationships/notesSlide" Target="../notesSlides/notesSlide955.xml"/><Relationship Id="rId9" Type="http://schemas.openxmlformats.org/officeDocument/2006/relationships/oleObject" Target="../embeddings/oleObject223.bin"/></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 Id="rId5" Type="http://schemas.openxmlformats.org/officeDocument/2006/relationships/image" Target="../media/image554.png"/><Relationship Id="rId4" Type="http://schemas.openxmlformats.org/officeDocument/2006/relationships/image" Target="../media/image553.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1.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63.xml.rels><?xml version="1.0" encoding="UTF-8" standalone="yes"?>
<Relationships xmlns="http://schemas.openxmlformats.org/package/2006/relationships"><Relationship Id="rId8" Type="http://schemas.openxmlformats.org/officeDocument/2006/relationships/image" Target="../media/image557.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1012.xml"/><Relationship Id="rId1" Type="http://schemas.openxmlformats.org/officeDocument/2006/relationships/vmlDrawing" Target="../drawings/vmlDrawing82.vml"/><Relationship Id="rId6" Type="http://schemas.openxmlformats.org/officeDocument/2006/relationships/image" Target="../media/image556.wmf"/><Relationship Id="rId5" Type="http://schemas.openxmlformats.org/officeDocument/2006/relationships/oleObject" Target="../embeddings/oleObject225.bin"/><Relationship Id="rId10" Type="http://schemas.openxmlformats.org/officeDocument/2006/relationships/image" Target="../media/image558.wmf"/><Relationship Id="rId4" Type="http://schemas.openxmlformats.org/officeDocument/2006/relationships/notesSlide" Target="../notesSlides/notesSlide962.xml"/><Relationship Id="rId9" Type="http://schemas.openxmlformats.org/officeDocument/2006/relationships/oleObject" Target="../embeddings/oleObject227.bin"/></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 Id="rId5" Type="http://schemas.openxmlformats.org/officeDocument/2006/relationships/image" Target="../media/image560.png"/><Relationship Id="rId4" Type="http://schemas.openxmlformats.org/officeDocument/2006/relationships/image" Target="../media/image559.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1.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1.xml"/><Relationship Id="rId1" Type="http://schemas.openxmlformats.org/officeDocument/2006/relationships/tags" Target="../tags/tag1016.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s>
</file>

<file path=ppt/slides/_rels/slide969.xml.rels><?xml version="1.0" encoding="UTF-8" standalone="yes"?>
<Relationships xmlns="http://schemas.openxmlformats.org/package/2006/relationships"><Relationship Id="rId8" Type="http://schemas.openxmlformats.org/officeDocument/2006/relationships/image" Target="../media/image563.wmf"/><Relationship Id="rId3" Type="http://schemas.openxmlformats.org/officeDocument/2006/relationships/slideLayout" Target="../slideLayouts/slideLayout2.xml"/><Relationship Id="rId7" Type="http://schemas.openxmlformats.org/officeDocument/2006/relationships/oleObject" Target="../embeddings/oleObject229.bin"/><Relationship Id="rId2" Type="http://schemas.openxmlformats.org/officeDocument/2006/relationships/tags" Target="../tags/tag1018.xml"/><Relationship Id="rId1" Type="http://schemas.openxmlformats.org/officeDocument/2006/relationships/vmlDrawing" Target="../drawings/vmlDrawing83.vml"/><Relationship Id="rId6" Type="http://schemas.openxmlformats.org/officeDocument/2006/relationships/image" Target="../media/image562.wmf"/><Relationship Id="rId5" Type="http://schemas.openxmlformats.org/officeDocument/2006/relationships/oleObject" Target="../embeddings/oleObject228.bin"/><Relationship Id="rId10" Type="http://schemas.openxmlformats.org/officeDocument/2006/relationships/image" Target="../media/image564.wmf"/><Relationship Id="rId4" Type="http://schemas.openxmlformats.org/officeDocument/2006/relationships/notesSlide" Target="../notesSlides/notesSlide968.xml"/><Relationship Id="rId9" Type="http://schemas.openxmlformats.org/officeDocument/2006/relationships/oleObject" Target="../embeddings/oleObject230.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020.xml"/><Relationship Id="rId5" Type="http://schemas.openxmlformats.org/officeDocument/2006/relationships/image" Target="../media/image566.png"/><Relationship Id="rId4" Type="http://schemas.openxmlformats.org/officeDocument/2006/relationships/image" Target="../media/image565.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 Id="rId4" Type="http://schemas.openxmlformats.org/officeDocument/2006/relationships/image" Target="../media/image567.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1.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32.bin"/><Relationship Id="rId2" Type="http://schemas.openxmlformats.org/officeDocument/2006/relationships/tags" Target="../tags/tag1024.xml"/><Relationship Id="rId1" Type="http://schemas.openxmlformats.org/officeDocument/2006/relationships/vmlDrawing" Target="../drawings/vmlDrawing84.vml"/><Relationship Id="rId6" Type="http://schemas.openxmlformats.org/officeDocument/2006/relationships/image" Target="../media/image568.wmf"/><Relationship Id="rId5" Type="http://schemas.openxmlformats.org/officeDocument/2006/relationships/oleObject" Target="../embeddings/oleObject231.bin"/><Relationship Id="rId10" Type="http://schemas.openxmlformats.org/officeDocument/2006/relationships/image" Target="../media/image570.wmf"/><Relationship Id="rId4" Type="http://schemas.openxmlformats.org/officeDocument/2006/relationships/notesSlide" Target="../notesSlides/notesSlide974.xml"/><Relationship Id="rId9" Type="http://schemas.openxmlformats.org/officeDocument/2006/relationships/oleObject" Target="../embeddings/oleObject233.bin"/></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5" Type="http://schemas.openxmlformats.org/officeDocument/2006/relationships/image" Target="../media/image572.png"/><Relationship Id="rId4" Type="http://schemas.openxmlformats.org/officeDocument/2006/relationships/image" Target="../media/image57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4" Type="http://schemas.openxmlformats.org/officeDocument/2006/relationships/image" Target="../media/image573.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8" Type="http://schemas.openxmlformats.org/officeDocument/2006/relationships/image" Target="../media/image574.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1030.xml"/><Relationship Id="rId1" Type="http://schemas.openxmlformats.org/officeDocument/2006/relationships/vmlDrawing" Target="../drawings/vmlDrawing85.vml"/><Relationship Id="rId6" Type="http://schemas.openxmlformats.org/officeDocument/2006/relationships/image" Target="../media/image546.wmf"/><Relationship Id="rId5" Type="http://schemas.openxmlformats.org/officeDocument/2006/relationships/oleObject" Target="../embeddings/oleObject234.bin"/><Relationship Id="rId10" Type="http://schemas.openxmlformats.org/officeDocument/2006/relationships/image" Target="../media/image575.wmf"/><Relationship Id="rId4" Type="http://schemas.openxmlformats.org/officeDocument/2006/relationships/notesSlide" Target="../notesSlides/notesSlide980.xml"/><Relationship Id="rId9" Type="http://schemas.openxmlformats.org/officeDocument/2006/relationships/oleObject" Target="../embeddings/oleObject236.bin"/></Relationships>
</file>

<file path=ppt/slides/_rels/slide982.xml.rels><?xml version="1.0" encoding="UTF-8" standalone="yes"?>
<Relationships xmlns="http://schemas.openxmlformats.org/package/2006/relationships"><Relationship Id="rId8" Type="http://schemas.openxmlformats.org/officeDocument/2006/relationships/image" Target="../media/image577.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79.wmf"/><Relationship Id="rId2" Type="http://schemas.openxmlformats.org/officeDocument/2006/relationships/tags" Target="../tags/tag1031.xml"/><Relationship Id="rId1" Type="http://schemas.openxmlformats.org/officeDocument/2006/relationships/vmlDrawing" Target="../drawings/vmlDrawing86.vml"/><Relationship Id="rId6" Type="http://schemas.openxmlformats.org/officeDocument/2006/relationships/image" Target="../media/image576.wmf"/><Relationship Id="rId11" Type="http://schemas.openxmlformats.org/officeDocument/2006/relationships/oleObject" Target="../embeddings/oleObject240.bin"/><Relationship Id="rId5" Type="http://schemas.openxmlformats.org/officeDocument/2006/relationships/oleObject" Target="../embeddings/oleObject237.bin"/><Relationship Id="rId10" Type="http://schemas.openxmlformats.org/officeDocument/2006/relationships/image" Target="../media/image578.wmf"/><Relationship Id="rId4" Type="http://schemas.openxmlformats.org/officeDocument/2006/relationships/notesSlide" Target="../notesSlides/notesSlide981.xml"/><Relationship Id="rId9" Type="http://schemas.openxmlformats.org/officeDocument/2006/relationships/oleObject" Target="../embeddings/oleObject239.bin"/></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581.png"/><Relationship Id="rId4" Type="http://schemas.openxmlformats.org/officeDocument/2006/relationships/image" Target="../media/image580.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582.png"/></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58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84.png"/></Relationships>
</file>

<file path=ppt/slides/_rels/slide991.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45.bin"/><Relationship Id="rId18" Type="http://schemas.openxmlformats.org/officeDocument/2006/relationships/image" Target="../media/image591.wmf"/><Relationship Id="rId3" Type="http://schemas.openxmlformats.org/officeDocument/2006/relationships/slideLayout" Target="../slideLayouts/slideLayout2.xml"/><Relationship Id="rId7" Type="http://schemas.openxmlformats.org/officeDocument/2006/relationships/oleObject" Target="../embeddings/oleObject242.bin"/><Relationship Id="rId12" Type="http://schemas.openxmlformats.org/officeDocument/2006/relationships/image" Target="../media/image588.wmf"/><Relationship Id="rId17" Type="http://schemas.openxmlformats.org/officeDocument/2006/relationships/oleObject" Target="../embeddings/oleObject247.bin"/><Relationship Id="rId2" Type="http://schemas.openxmlformats.org/officeDocument/2006/relationships/tags" Target="../tags/tag1040.xml"/><Relationship Id="rId16" Type="http://schemas.openxmlformats.org/officeDocument/2006/relationships/image" Target="../media/image590.wmf"/><Relationship Id="rId1" Type="http://schemas.openxmlformats.org/officeDocument/2006/relationships/vmlDrawing" Target="../drawings/vmlDrawing87.vml"/><Relationship Id="rId6" Type="http://schemas.openxmlformats.org/officeDocument/2006/relationships/image" Target="../media/image585.wmf"/><Relationship Id="rId11" Type="http://schemas.openxmlformats.org/officeDocument/2006/relationships/oleObject" Target="../embeddings/oleObject244.bin"/><Relationship Id="rId5" Type="http://schemas.openxmlformats.org/officeDocument/2006/relationships/oleObject" Target="../embeddings/oleObject241.bin"/><Relationship Id="rId15" Type="http://schemas.openxmlformats.org/officeDocument/2006/relationships/oleObject" Target="../embeddings/oleObject246.bin"/><Relationship Id="rId10" Type="http://schemas.openxmlformats.org/officeDocument/2006/relationships/image" Target="../media/image587.wmf"/><Relationship Id="rId4" Type="http://schemas.openxmlformats.org/officeDocument/2006/relationships/notesSlide" Target="../notesSlides/notesSlide990.xml"/><Relationship Id="rId9" Type="http://schemas.openxmlformats.org/officeDocument/2006/relationships/oleObject" Target="../embeddings/oleObject243.bin"/><Relationship Id="rId14" Type="http://schemas.openxmlformats.org/officeDocument/2006/relationships/image" Target="../media/image589.wmf"/></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993.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52.bin"/><Relationship Id="rId18" Type="http://schemas.openxmlformats.org/officeDocument/2006/relationships/image" Target="../media/image593.wmf"/><Relationship Id="rId3" Type="http://schemas.openxmlformats.org/officeDocument/2006/relationships/slideLayout" Target="../slideLayouts/slideLayout2.xml"/><Relationship Id="rId7" Type="http://schemas.openxmlformats.org/officeDocument/2006/relationships/oleObject" Target="../embeddings/oleObject249.bin"/><Relationship Id="rId12" Type="http://schemas.openxmlformats.org/officeDocument/2006/relationships/image" Target="../media/image588.wmf"/><Relationship Id="rId17" Type="http://schemas.openxmlformats.org/officeDocument/2006/relationships/oleObject" Target="../embeddings/oleObject254.bin"/><Relationship Id="rId2" Type="http://schemas.openxmlformats.org/officeDocument/2006/relationships/tags" Target="../tags/tag1042.xml"/><Relationship Id="rId16" Type="http://schemas.openxmlformats.org/officeDocument/2006/relationships/image" Target="../media/image592.wmf"/><Relationship Id="rId20" Type="http://schemas.openxmlformats.org/officeDocument/2006/relationships/image" Target="../media/image594.wmf"/><Relationship Id="rId1" Type="http://schemas.openxmlformats.org/officeDocument/2006/relationships/vmlDrawing" Target="../drawings/vmlDrawing88.vml"/><Relationship Id="rId6" Type="http://schemas.openxmlformats.org/officeDocument/2006/relationships/image" Target="../media/image585.wmf"/><Relationship Id="rId11" Type="http://schemas.openxmlformats.org/officeDocument/2006/relationships/oleObject" Target="../embeddings/oleObject251.bin"/><Relationship Id="rId5" Type="http://schemas.openxmlformats.org/officeDocument/2006/relationships/oleObject" Target="../embeddings/oleObject248.bin"/><Relationship Id="rId15" Type="http://schemas.openxmlformats.org/officeDocument/2006/relationships/oleObject" Target="../embeddings/oleObject253.bin"/><Relationship Id="rId10" Type="http://schemas.openxmlformats.org/officeDocument/2006/relationships/image" Target="../media/image587.wmf"/><Relationship Id="rId19" Type="http://schemas.openxmlformats.org/officeDocument/2006/relationships/oleObject" Target="../embeddings/oleObject255.bin"/><Relationship Id="rId4" Type="http://schemas.openxmlformats.org/officeDocument/2006/relationships/notesSlide" Target="../notesSlides/notesSlide992.xml"/><Relationship Id="rId9" Type="http://schemas.openxmlformats.org/officeDocument/2006/relationships/oleObject" Target="../embeddings/oleObject250.bin"/><Relationship Id="rId14" Type="http://schemas.openxmlformats.org/officeDocument/2006/relationships/image" Target="../media/image589.wmf"/></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 Id="rId5" Type="http://schemas.openxmlformats.org/officeDocument/2006/relationships/image" Target="../media/image596.png"/><Relationship Id="rId4" Type="http://schemas.openxmlformats.org/officeDocument/2006/relationships/image" Target="../media/image595.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97.png"/></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1.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8" Type="http://schemas.openxmlformats.org/officeDocument/2006/relationships/image" Target="../media/image599.wmf"/><Relationship Id="rId13" Type="http://schemas.openxmlformats.org/officeDocument/2006/relationships/oleObject" Target="../embeddings/oleObject260.bin"/><Relationship Id="rId3" Type="http://schemas.openxmlformats.org/officeDocument/2006/relationships/slideLayout" Target="../slideLayouts/slideLayout2.xml"/><Relationship Id="rId7" Type="http://schemas.openxmlformats.org/officeDocument/2006/relationships/oleObject" Target="../embeddings/oleObject257.bin"/><Relationship Id="rId12" Type="http://schemas.openxmlformats.org/officeDocument/2006/relationships/image" Target="../media/image601.wmf"/><Relationship Id="rId2" Type="http://schemas.openxmlformats.org/officeDocument/2006/relationships/tags" Target="../tags/tag1048.xml"/><Relationship Id="rId1" Type="http://schemas.openxmlformats.org/officeDocument/2006/relationships/vmlDrawing" Target="../drawings/vmlDrawing89.vml"/><Relationship Id="rId6" Type="http://schemas.openxmlformats.org/officeDocument/2006/relationships/image" Target="../media/image598.wmf"/><Relationship Id="rId11" Type="http://schemas.openxmlformats.org/officeDocument/2006/relationships/oleObject" Target="../embeddings/oleObject259.bin"/><Relationship Id="rId5" Type="http://schemas.openxmlformats.org/officeDocument/2006/relationships/oleObject" Target="../embeddings/oleObject256.bin"/><Relationship Id="rId10" Type="http://schemas.openxmlformats.org/officeDocument/2006/relationships/image" Target="../media/image600.wmf"/><Relationship Id="rId4" Type="http://schemas.openxmlformats.org/officeDocument/2006/relationships/notesSlide" Target="../notesSlides/notesSlide998.xml"/><Relationship Id="rId9" Type="http://schemas.openxmlformats.org/officeDocument/2006/relationships/oleObject" Target="../embeddings/oleObject258.bin"/><Relationship Id="rId14" Type="http://schemas.openxmlformats.org/officeDocument/2006/relationships/image" Target="../media/image58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7F786BA-ED97-403D-AA2C-05E390BD1BD5}"/>
              </a:ext>
            </a:extLst>
          </p:cNvPr>
          <p:cNvGrpSpPr/>
          <p:nvPr/>
        </p:nvGrpSpPr>
        <p:grpSpPr>
          <a:xfrm>
            <a:off x="2895600" y="1371600"/>
            <a:ext cx="4876800" cy="3877619"/>
            <a:chOff x="2855239" y="1600201"/>
            <a:chExt cx="4876800" cy="3877619"/>
          </a:xfrm>
        </p:grpSpPr>
        <p:sp>
          <p:nvSpPr>
            <p:cNvPr id="9" name="TextBox 8">
              <a:extLst>
                <a:ext uri="{FF2B5EF4-FFF2-40B4-BE49-F238E27FC236}">
                  <a16:creationId xmlns:a16="http://schemas.microsoft.com/office/drawing/2014/main" id="{69DC3A9C-0827-498A-8C64-4C365229C178}"/>
                </a:ext>
              </a:extLst>
            </p:cNvPr>
            <p:cNvSpPr txBox="1"/>
            <p:nvPr/>
          </p:nvSpPr>
          <p:spPr>
            <a:xfrm>
              <a:off x="2855239" y="4754545"/>
              <a:ext cx="4876800" cy="723275"/>
            </a:xfrm>
            <a:prstGeom prst="rect">
              <a:avLst/>
            </a:prstGeom>
            <a:noFill/>
          </p:spPr>
          <p:txBody>
            <a:bodyPr wrap="square" rtlCol="0">
              <a:spAutoFit/>
            </a:bodyPr>
            <a:lstStyle/>
            <a:p>
              <a:pPr algn="ctr"/>
              <a:r>
                <a:rPr lang="en-US" sz="2000" dirty="0">
                  <a:latin typeface="+mj-lt"/>
                </a:rPr>
                <a:t>Lean Six Sigma Green Belt Training </a:t>
              </a:r>
            </a:p>
            <a:p>
              <a:pPr algn="ctr">
                <a:spcBef>
                  <a:spcPts val="600"/>
                </a:spcBef>
              </a:pPr>
              <a:r>
                <a:rPr lang="en-US" sz="1600" dirty="0">
                  <a:latin typeface="+mj-lt"/>
                </a:rPr>
                <a:t>Featuring Examples from Minitab 18</a:t>
              </a:r>
            </a:p>
          </p:txBody>
        </p:sp>
        <p:pic>
          <p:nvPicPr>
            <p:cNvPr id="10" name="Picture 9">
              <a:extLst>
                <a:ext uri="{FF2B5EF4-FFF2-40B4-BE49-F238E27FC236}">
                  <a16:creationId xmlns:a16="http://schemas.microsoft.com/office/drawing/2014/main" id="{3D29FF46-D619-4D13-9BBB-02990524F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479" y="1600201"/>
              <a:ext cx="2560320" cy="2926080"/>
            </a:xfrm>
            <a:prstGeom prst="rect">
              <a:avLst/>
            </a:prstGeom>
          </p:spPr>
        </p:pic>
      </p:grpSp>
      <p:sp>
        <p:nvSpPr>
          <p:cNvPr id="2" name="Date Placeholder 1">
            <a:extLst>
              <a:ext uri="{FF2B5EF4-FFF2-40B4-BE49-F238E27FC236}">
                <a16:creationId xmlns:a16="http://schemas.microsoft.com/office/drawing/2014/main" id="{899782D7-403B-41BB-8BC7-5DC68CA44968}"/>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02C945DD-FFC0-41A9-AAC8-801891DCA410}"/>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C5A831B5-22E2-4838-8E18-D14E21CCCCA3}"/>
              </a:ext>
            </a:extLst>
          </p:cNvPr>
          <p:cNvSpPr>
            <a:spLocks noGrp="1"/>
          </p:cNvSpPr>
          <p:nvPr>
            <p:ph type="sldNum" sz="quarter" idx="4"/>
          </p:nvPr>
        </p:nvSpPr>
        <p:spPr/>
        <p:txBody>
          <a:bodyPr/>
          <a:lstStyle/>
          <a:p>
            <a:fld id="{28B83BC3-069B-46AF-A4E6-C99928E1A4FA}" type="slidenum">
              <a:rPr lang="en-US" smtClean="0"/>
              <a:pPr/>
              <a:t>1</a:t>
            </a:fld>
            <a:endParaRPr lang="en-US" dirty="0"/>
          </a:p>
        </p:txBody>
      </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40817F34-107F-4412-B824-01DDC61222BD}"/>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EAD2AE41-59F8-4055-90DA-B0865E26965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6627542-CD68-4F84-9EAB-0C813603CF04}"/>
              </a:ext>
            </a:extLst>
          </p:cNvPr>
          <p:cNvSpPr>
            <a:spLocks noGrp="1"/>
          </p:cNvSpPr>
          <p:nvPr>
            <p:ph type="sldNum" sz="quarter" idx="4"/>
          </p:nvPr>
        </p:nvSpPr>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6054576B-2C05-434D-B905-8D18A6D5DB6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7F1FE17-2BDD-4191-8F58-ACAA9A7F865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61E8B9A-B613-4C57-BD81-8BF9A068EB83}"/>
              </a:ext>
            </a:extLst>
          </p:cNvPr>
          <p:cNvSpPr>
            <a:spLocks noGrp="1"/>
          </p:cNvSpPr>
          <p:nvPr>
            <p:ph type="sldNum" sz="quarter" idx="4"/>
          </p:nvPr>
        </p:nvSpPr>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4" name="Date Placeholder 3">
            <a:extLst>
              <a:ext uri="{FF2B5EF4-FFF2-40B4-BE49-F238E27FC236}">
                <a16:creationId xmlns:a16="http://schemas.microsoft.com/office/drawing/2014/main" id="{812C2608-A644-4D82-95C9-A0689B016E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AD0332-DAD3-479B-8F96-9EF659AC83C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71550A8-1253-4600-99FE-E41E5B7016AE}"/>
              </a:ext>
            </a:extLst>
          </p:cNvPr>
          <p:cNvSpPr>
            <a:spLocks noGrp="1"/>
          </p:cNvSpPr>
          <p:nvPr>
            <p:ph type="sldNum" sz="quarter" idx="4"/>
          </p:nvPr>
        </p:nvSpPr>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
        <p:nvSpPr>
          <p:cNvPr id="3" name="Date Placeholder 2">
            <a:extLst>
              <a:ext uri="{FF2B5EF4-FFF2-40B4-BE49-F238E27FC236}">
                <a16:creationId xmlns:a16="http://schemas.microsoft.com/office/drawing/2014/main" id="{11C24A4C-FC12-4C3F-9D05-FB017C1D64A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D92BFAE-C88E-4F1B-88F8-51C254D8AB5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385BC73-C625-431A-90DC-CA8282E3932E}"/>
              </a:ext>
            </a:extLst>
          </p:cNvPr>
          <p:cNvSpPr>
            <a:spLocks noGrp="1"/>
          </p:cNvSpPr>
          <p:nvPr>
            <p:ph type="sldNum" sz="quarter" idx="4"/>
          </p:nvPr>
        </p:nvSpPr>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1570585337"/>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
        <p:nvSpPr>
          <p:cNvPr id="3" name="Date Placeholder 2">
            <a:extLst>
              <a:ext uri="{FF2B5EF4-FFF2-40B4-BE49-F238E27FC236}">
                <a16:creationId xmlns:a16="http://schemas.microsoft.com/office/drawing/2014/main" id="{85F47864-1971-4BCE-80DD-0262E967125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3A1173E-07BD-40D3-8E02-B597A6AB0B3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075E2BC-209B-4B57-8FBE-F79BFAC2D902}"/>
              </a:ext>
            </a:extLst>
          </p:cNvPr>
          <p:cNvSpPr>
            <a:spLocks noGrp="1"/>
          </p:cNvSpPr>
          <p:nvPr>
            <p:ph type="sldNum" sz="quarter" idx="4"/>
          </p:nvPr>
        </p:nvSpPr>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2114154121"/>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3" name="Date Placeholder 2">
            <a:extLst>
              <a:ext uri="{FF2B5EF4-FFF2-40B4-BE49-F238E27FC236}">
                <a16:creationId xmlns:a16="http://schemas.microsoft.com/office/drawing/2014/main" id="{90CED132-BC18-4AB7-9733-7838E0AF275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246CE9-C76A-47CA-88A0-1B43CFBD0F7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5DCD293-4594-4F18-8BAA-D5885766DCD8}"/>
              </a:ext>
            </a:extLst>
          </p:cNvPr>
          <p:cNvSpPr>
            <a:spLocks noGrp="1"/>
          </p:cNvSpPr>
          <p:nvPr>
            <p:ph type="sldNum" sz="quarter" idx="4"/>
          </p:nvPr>
        </p:nvSpPr>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4" name="Date Placeholder 3">
            <a:extLst>
              <a:ext uri="{FF2B5EF4-FFF2-40B4-BE49-F238E27FC236}">
                <a16:creationId xmlns:a16="http://schemas.microsoft.com/office/drawing/2014/main" id="{776610D8-1E85-4393-9622-7FFB50761CE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E411F1-665D-4A48-9DCB-3E8E958EE9F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CB28161-E64B-4067-A534-79E7F12A4748}"/>
              </a:ext>
            </a:extLst>
          </p:cNvPr>
          <p:cNvSpPr>
            <a:spLocks noGrp="1"/>
          </p:cNvSpPr>
          <p:nvPr>
            <p:ph type="sldNum" sz="quarter" idx="4"/>
          </p:nvPr>
        </p:nvSpPr>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4" name="Date Placeholder 3">
            <a:extLst>
              <a:ext uri="{FF2B5EF4-FFF2-40B4-BE49-F238E27FC236}">
                <a16:creationId xmlns:a16="http://schemas.microsoft.com/office/drawing/2014/main" id="{9A242F03-86BF-41E6-8346-CFAD2C0595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E932A9-54E1-4FD8-B875-622C96FAEC9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3E7DD4F-A4D8-47C5-9380-51E00D4F3D6C}"/>
              </a:ext>
            </a:extLst>
          </p:cNvPr>
          <p:cNvSpPr>
            <a:spLocks noGrp="1"/>
          </p:cNvSpPr>
          <p:nvPr>
            <p:ph type="sldNum" sz="quarter" idx="4"/>
          </p:nvPr>
        </p:nvSpPr>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4" name="Date Placeholder 3">
            <a:extLst>
              <a:ext uri="{FF2B5EF4-FFF2-40B4-BE49-F238E27FC236}">
                <a16:creationId xmlns:a16="http://schemas.microsoft.com/office/drawing/2014/main" id="{C39006CA-BAA7-4DCA-BAD2-0D03A8013A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7BAA54-3D35-4050-9F1B-EC3DFD64A12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4BC8905-1B35-4879-AACA-5FB5780E853D}"/>
              </a:ext>
            </a:extLst>
          </p:cNvPr>
          <p:cNvSpPr>
            <a:spLocks noGrp="1"/>
          </p:cNvSpPr>
          <p:nvPr>
            <p:ph type="sldNum" sz="quarter" idx="4"/>
          </p:nvPr>
        </p:nvSpPr>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4" name="Date Placeholder 3">
            <a:extLst>
              <a:ext uri="{FF2B5EF4-FFF2-40B4-BE49-F238E27FC236}">
                <a16:creationId xmlns:a16="http://schemas.microsoft.com/office/drawing/2014/main" id="{718166E1-7099-4E4D-A999-8DD12EE9C3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928476-3FFD-4C74-8CF1-B14EF07ED30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F6113DA-25A0-4E9A-ADA6-16740AF14158}"/>
              </a:ext>
            </a:extLst>
          </p:cNvPr>
          <p:cNvSpPr>
            <a:spLocks noGrp="1"/>
          </p:cNvSpPr>
          <p:nvPr>
            <p:ph type="sldNum" sz="quarter" idx="4"/>
          </p:nvPr>
        </p:nvSpPr>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4" name="Date Placeholder 3">
            <a:extLst>
              <a:ext uri="{FF2B5EF4-FFF2-40B4-BE49-F238E27FC236}">
                <a16:creationId xmlns:a16="http://schemas.microsoft.com/office/drawing/2014/main" id="{94072A2B-8CAC-4962-A379-08A5A0DCAFB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25DD3D-D428-4E1B-BD79-EB1353A348F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BE8E641-8317-41EA-8C2B-51C2B5233834}"/>
              </a:ext>
            </a:extLst>
          </p:cNvPr>
          <p:cNvSpPr>
            <a:spLocks noGrp="1"/>
          </p:cNvSpPr>
          <p:nvPr>
            <p:ph type="sldNum" sz="quarter" idx="4"/>
          </p:nvPr>
        </p:nvSpPr>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3" name="Date Placeholder 2">
            <a:extLst>
              <a:ext uri="{FF2B5EF4-FFF2-40B4-BE49-F238E27FC236}">
                <a16:creationId xmlns:a16="http://schemas.microsoft.com/office/drawing/2014/main" id="{3BAB9934-C169-4CB2-91B0-E624A8AB76C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45A37D-3D04-4E20-AFF2-6323A95CCF4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286D4CB-E7A0-4E84-A275-5C1417F785F8}"/>
              </a:ext>
            </a:extLst>
          </p:cNvPr>
          <p:cNvSpPr>
            <a:spLocks noGrp="1"/>
          </p:cNvSpPr>
          <p:nvPr>
            <p:ph type="sldNum" sz="quarter" idx="4"/>
          </p:nvPr>
        </p:nvSpPr>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 name="Date Placeholder 6">
            <a:extLst>
              <a:ext uri="{FF2B5EF4-FFF2-40B4-BE49-F238E27FC236}">
                <a16:creationId xmlns:a16="http://schemas.microsoft.com/office/drawing/2014/main" id="{A3DC75EC-252B-4B51-8E25-74B48976A1F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EE07619-5A49-4F63-A6A1-8F65593F532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5A33BF7-DCB4-4042-9EA2-D7AE62605891}"/>
              </a:ext>
            </a:extLst>
          </p:cNvPr>
          <p:cNvSpPr>
            <a:spLocks noGrp="1"/>
          </p:cNvSpPr>
          <p:nvPr>
            <p:ph type="sldNum" sz="quarter" idx="4"/>
          </p:nvPr>
        </p:nvSpPr>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8BC65951-78D9-4990-844F-B7F7B6C0934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BEFD712-1D89-4C14-9E7D-5C8EDBDC168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BB7299F-9FB1-4571-8EF5-9750A63D883B}"/>
              </a:ext>
            </a:extLst>
          </p:cNvPr>
          <p:cNvSpPr>
            <a:spLocks noGrp="1"/>
          </p:cNvSpPr>
          <p:nvPr>
            <p:ph type="sldNum" sz="quarter" idx="4"/>
          </p:nvPr>
        </p:nvSpPr>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CC4B1A57-3275-4ACF-B01B-BEEAD98B731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86725B2-ED5F-41CD-871B-8C315880A97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1D295E1-B228-4611-8505-A0C9732D20C2}"/>
              </a:ext>
            </a:extLst>
          </p:cNvPr>
          <p:cNvSpPr>
            <a:spLocks noGrp="1"/>
          </p:cNvSpPr>
          <p:nvPr>
            <p:ph type="sldNum" sz="quarter" idx="4"/>
          </p:nvPr>
        </p:nvSpPr>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4" name="Date Placeholder 3">
            <a:extLst>
              <a:ext uri="{FF2B5EF4-FFF2-40B4-BE49-F238E27FC236}">
                <a16:creationId xmlns:a16="http://schemas.microsoft.com/office/drawing/2014/main" id="{45E2C2A2-5D1E-44A3-8C59-E469A62A3F4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2C316F-2176-41E0-A2DC-70297A5672C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E66F26C-FBF8-41D5-8EBC-EB03BB54C08A}"/>
              </a:ext>
            </a:extLst>
          </p:cNvPr>
          <p:cNvSpPr>
            <a:spLocks noGrp="1"/>
          </p:cNvSpPr>
          <p:nvPr>
            <p:ph type="sldNum" sz="quarter" idx="4"/>
          </p:nvPr>
        </p:nvSpPr>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4" name="Date Placeholder 3">
            <a:extLst>
              <a:ext uri="{FF2B5EF4-FFF2-40B4-BE49-F238E27FC236}">
                <a16:creationId xmlns:a16="http://schemas.microsoft.com/office/drawing/2014/main" id="{3F60FCF1-D48D-41EC-B607-32A5523FF82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929CDA-28E7-41D0-9936-204F4B53BC9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86873F8-C856-4FD6-AAE1-B9A72025BEF0}"/>
              </a:ext>
            </a:extLst>
          </p:cNvPr>
          <p:cNvSpPr>
            <a:spLocks noGrp="1"/>
          </p:cNvSpPr>
          <p:nvPr>
            <p:ph type="sldNum" sz="quarter" idx="4"/>
          </p:nvPr>
        </p:nvSpPr>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4" name="Date Placeholder 3">
            <a:extLst>
              <a:ext uri="{FF2B5EF4-FFF2-40B4-BE49-F238E27FC236}">
                <a16:creationId xmlns:a16="http://schemas.microsoft.com/office/drawing/2014/main" id="{FE1C160A-A485-432A-B024-40315E7F56A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4EDB9A0-FA3B-4D31-AB7F-B9ED503DE9AA}"/>
              </a:ext>
            </a:extLst>
          </p:cNvPr>
          <p:cNvSpPr>
            <a:spLocks noGrp="1"/>
          </p:cNvSpPr>
          <p:nvPr>
            <p:ph type="ftr" sz="quarter" idx="3"/>
          </p:nvPr>
        </p:nvSpPr>
        <p:spPr/>
        <p:txBody>
          <a:bodyPr/>
          <a:lstStyle/>
          <a:p>
            <a:r>
              <a:rPr lang="en-US"/>
              <a:t>© RB Sigma LLC.</a:t>
            </a:r>
            <a:endParaRPr lang="en-US" dirty="0"/>
          </a:p>
        </p:txBody>
      </p:sp>
      <p:sp>
        <p:nvSpPr>
          <p:cNvPr id="20" name="Slide Number Placeholder 19">
            <a:extLst>
              <a:ext uri="{FF2B5EF4-FFF2-40B4-BE49-F238E27FC236}">
                <a16:creationId xmlns:a16="http://schemas.microsoft.com/office/drawing/2014/main" id="{4473A939-7918-4629-9FBB-CEF260A1BD63}"/>
              </a:ext>
            </a:extLst>
          </p:cNvPr>
          <p:cNvSpPr>
            <a:spLocks noGrp="1"/>
          </p:cNvSpPr>
          <p:nvPr>
            <p:ph type="sldNum" sz="quarter" idx="4"/>
          </p:nvPr>
        </p:nvSpPr>
        <p:spPr/>
        <p:txBody>
          <a:bodyPr/>
          <a:lstStyle/>
          <a:p>
            <a:fld id="{28B83BC3-069B-46AF-A4E6-C99928E1A4FA}" type="slidenum">
              <a:rPr lang="en-US" smtClean="0"/>
              <a:pPr/>
              <a:t>1014</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4" name="Date Placeholder 3">
            <a:extLst>
              <a:ext uri="{FF2B5EF4-FFF2-40B4-BE49-F238E27FC236}">
                <a16:creationId xmlns:a16="http://schemas.microsoft.com/office/drawing/2014/main" id="{8AFCA607-463A-492D-9E80-A7974D80C2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35D8B9-A78E-475B-9017-89B2988DF94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0DC2F2F4-A8AD-4FC4-ABDB-F0AD516B9BFE}"/>
              </a:ext>
            </a:extLst>
          </p:cNvPr>
          <p:cNvSpPr>
            <a:spLocks noGrp="1"/>
          </p:cNvSpPr>
          <p:nvPr>
            <p:ph type="sldNum" sz="quarter" idx="4"/>
          </p:nvPr>
        </p:nvSpPr>
        <p:spPr/>
        <p:txBody>
          <a:bodyPr/>
          <a:lstStyle/>
          <a:p>
            <a:fld id="{28B83BC3-069B-46AF-A4E6-C99928E1A4FA}" type="slidenum">
              <a:rPr lang="en-US" smtClean="0"/>
              <a:pPr/>
              <a:t>1015</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4" name="Date Placeholder 3">
            <a:extLst>
              <a:ext uri="{FF2B5EF4-FFF2-40B4-BE49-F238E27FC236}">
                <a16:creationId xmlns:a16="http://schemas.microsoft.com/office/drawing/2014/main" id="{64F12842-D6BC-4555-B06F-2604B23BC79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77EC7F-B474-4FF0-8782-E6962147862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DB3D9347-A53B-4F28-A634-389F6C40EFC5}"/>
              </a:ext>
            </a:extLst>
          </p:cNvPr>
          <p:cNvSpPr>
            <a:spLocks noGrp="1"/>
          </p:cNvSpPr>
          <p:nvPr>
            <p:ph type="sldNum" sz="quarter" idx="4"/>
          </p:nvPr>
        </p:nvSpPr>
        <p:spPr/>
        <p:txBody>
          <a:bodyPr/>
          <a:lstStyle/>
          <a:p>
            <a:fld id="{28B83BC3-069B-46AF-A4E6-C99928E1A4FA}" type="slidenum">
              <a:rPr lang="en-US" smtClean="0"/>
              <a:pPr/>
              <a:t>1016</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90BEFC71-355A-4122-BC0A-977FC3BB2C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808C34-B6D4-4DC4-B636-F051CFF7A7BF}"/>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E6273C4-65D1-4D9B-AC1D-7137DC9BC08B}"/>
              </a:ext>
            </a:extLst>
          </p:cNvPr>
          <p:cNvSpPr>
            <a:spLocks noGrp="1"/>
          </p:cNvSpPr>
          <p:nvPr>
            <p:ph type="sldNum" sz="quarter" idx="4"/>
          </p:nvPr>
        </p:nvSpPr>
        <p:spPr/>
        <p:txBody>
          <a:bodyPr/>
          <a:lstStyle/>
          <a:p>
            <a:fld id="{28B83BC3-069B-46AF-A4E6-C99928E1A4FA}" type="slidenum">
              <a:rPr lang="en-US" smtClean="0"/>
              <a:pPr/>
              <a:t>1017</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B5D7CEBB-913B-49EA-A23A-5F3BFBDF32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D25B1A-91A5-4ECE-8E8F-14CC3DA5C8CD}"/>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40CFCA0D-47A0-46C8-856B-90C29591804A}"/>
              </a:ext>
            </a:extLst>
          </p:cNvPr>
          <p:cNvSpPr>
            <a:spLocks noGrp="1"/>
          </p:cNvSpPr>
          <p:nvPr>
            <p:ph type="sldNum" sz="quarter" idx="4"/>
          </p:nvPr>
        </p:nvSpPr>
        <p:spPr/>
        <p:txBody>
          <a:bodyPr/>
          <a:lstStyle/>
          <a:p>
            <a:fld id="{28B83BC3-069B-46AF-A4E6-C99928E1A4FA}" type="slidenum">
              <a:rPr lang="en-US" smtClean="0"/>
              <a:pPr/>
              <a:t>1018</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E08E57A5-AD37-46CC-B631-F1E1652E891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A2CD55-0E0D-4BC1-9F8D-A876A97AB100}"/>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DF85B632-CD15-4251-940E-31E1DEB328BC}"/>
              </a:ext>
            </a:extLst>
          </p:cNvPr>
          <p:cNvSpPr>
            <a:spLocks noGrp="1"/>
          </p:cNvSpPr>
          <p:nvPr>
            <p:ph type="sldNum" sz="quarter" idx="4"/>
          </p:nvPr>
        </p:nvSpPr>
        <p:spPr/>
        <p:txBody>
          <a:bodyPr/>
          <a:lstStyle/>
          <a:p>
            <a:fld id="{28B83BC3-069B-46AF-A4E6-C99928E1A4FA}" type="slidenum">
              <a:rPr lang="en-US" smtClean="0"/>
              <a:pPr/>
              <a:t>1019</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2C0CD47-2B98-48A5-A288-D5E8F29B55E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9DBFBCE-D7E3-48B2-9A2D-B1A7D1F95A9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B793A23-5FF2-4440-80C3-6D1A7B0FF606}"/>
              </a:ext>
            </a:extLst>
          </p:cNvPr>
          <p:cNvSpPr>
            <a:spLocks noGrp="1"/>
          </p:cNvSpPr>
          <p:nvPr>
            <p:ph type="sldNum" sz="quarter" idx="4"/>
          </p:nvPr>
        </p:nvSpPr>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8441EB93-80DB-42BE-A242-F5661BCF1F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7C338D-744D-49B9-A2B8-C32B1EEAF720}"/>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748A9B6-095F-4447-A20A-94BCF05C7AD6}"/>
              </a:ext>
            </a:extLst>
          </p:cNvPr>
          <p:cNvSpPr>
            <a:spLocks noGrp="1"/>
          </p:cNvSpPr>
          <p:nvPr>
            <p:ph type="sldNum" sz="quarter" idx="4"/>
          </p:nvPr>
        </p:nvSpPr>
        <p:spPr/>
        <p:txBody>
          <a:bodyPr/>
          <a:lstStyle/>
          <a:p>
            <a:fld id="{28B83BC3-069B-46AF-A4E6-C99928E1A4FA}" type="slidenum">
              <a:rPr lang="en-US" smtClean="0"/>
              <a:pPr/>
              <a:t>1020</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6E2BE18-4304-4743-9B60-99844858040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CD2E73-1D64-421C-B275-402EC15C47A5}"/>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DFE9EAE-B7C7-4CD9-9441-01F62B7B8B74}"/>
              </a:ext>
            </a:extLst>
          </p:cNvPr>
          <p:cNvSpPr>
            <a:spLocks noGrp="1"/>
          </p:cNvSpPr>
          <p:nvPr>
            <p:ph type="sldNum" sz="quarter" idx="4"/>
          </p:nvPr>
        </p:nvSpPr>
        <p:spPr/>
        <p:txBody>
          <a:bodyPr/>
          <a:lstStyle/>
          <a:p>
            <a:fld id="{28B83BC3-069B-46AF-A4E6-C99928E1A4FA}" type="slidenum">
              <a:rPr lang="en-US" smtClean="0"/>
              <a:pPr/>
              <a:t>1021</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00256B4-3CE5-4A81-9F4A-2CC68D84FE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8D2BD2-9D4D-4D98-9295-8254BF5E3077}"/>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AF2F454F-E69D-41DF-979B-EC9EFA7BC23E}"/>
              </a:ext>
            </a:extLst>
          </p:cNvPr>
          <p:cNvSpPr>
            <a:spLocks noGrp="1"/>
          </p:cNvSpPr>
          <p:nvPr>
            <p:ph type="sldNum" sz="quarter" idx="4"/>
          </p:nvPr>
        </p:nvSpPr>
        <p:spPr/>
        <p:txBody>
          <a:bodyPr/>
          <a:lstStyle/>
          <a:p>
            <a:fld id="{28B83BC3-069B-46AF-A4E6-C99928E1A4FA}" type="slidenum">
              <a:rPr lang="en-US" smtClean="0"/>
              <a:pPr/>
              <a:t>1022</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4" name="Date Placeholder 3">
            <a:extLst>
              <a:ext uri="{FF2B5EF4-FFF2-40B4-BE49-F238E27FC236}">
                <a16:creationId xmlns:a16="http://schemas.microsoft.com/office/drawing/2014/main" id="{95943244-B485-4C8A-85EF-069EBA6EB1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41D1A0F-721C-4568-AF2C-BBD9594F1BE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F641664-B50E-43C5-BD14-7DD8031C10E5}"/>
              </a:ext>
            </a:extLst>
          </p:cNvPr>
          <p:cNvSpPr>
            <a:spLocks noGrp="1"/>
          </p:cNvSpPr>
          <p:nvPr>
            <p:ph type="sldNum" sz="quarter" idx="4"/>
          </p:nvPr>
        </p:nvSpPr>
        <p:spPr/>
        <p:txBody>
          <a:bodyPr/>
          <a:lstStyle/>
          <a:p>
            <a:fld id="{28B83BC3-069B-46AF-A4E6-C99928E1A4FA}" type="slidenum">
              <a:rPr lang="en-US" smtClean="0"/>
              <a:pPr/>
              <a:t>1023</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3" name="Date Placeholder 2">
            <a:extLst>
              <a:ext uri="{FF2B5EF4-FFF2-40B4-BE49-F238E27FC236}">
                <a16:creationId xmlns:a16="http://schemas.microsoft.com/office/drawing/2014/main" id="{263F0055-ECD0-4F1F-A6B3-488CAA21211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527AF79-EC01-4F31-9025-1619D01617D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F3E1F23-D7EF-45FF-9035-3DAE1D69CCD0}"/>
              </a:ext>
            </a:extLst>
          </p:cNvPr>
          <p:cNvSpPr>
            <a:spLocks noGrp="1"/>
          </p:cNvSpPr>
          <p:nvPr>
            <p:ph type="sldNum" sz="quarter" idx="4"/>
          </p:nvPr>
        </p:nvSpPr>
        <p:spPr/>
        <p:txBody>
          <a:bodyPr/>
          <a:lstStyle/>
          <a:p>
            <a:fld id="{28B83BC3-069B-46AF-A4E6-C99928E1A4FA}" type="slidenum">
              <a:rPr lang="en-US" smtClean="0"/>
              <a:pPr/>
              <a:t>1024</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4" name="Date Placeholder 3">
            <a:extLst>
              <a:ext uri="{FF2B5EF4-FFF2-40B4-BE49-F238E27FC236}">
                <a16:creationId xmlns:a16="http://schemas.microsoft.com/office/drawing/2014/main" id="{7B1C1449-7EFE-4FB9-85A1-78A7818770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D8D0A9-F099-47FE-BDF6-CEE654D47DA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C7FBEFE-4F0A-4BCB-8B4D-793796B996D0}"/>
              </a:ext>
            </a:extLst>
          </p:cNvPr>
          <p:cNvSpPr>
            <a:spLocks noGrp="1"/>
          </p:cNvSpPr>
          <p:nvPr>
            <p:ph type="sldNum" sz="quarter" idx="4"/>
          </p:nvPr>
        </p:nvSpPr>
        <p:spPr/>
        <p:txBody>
          <a:bodyPr/>
          <a:lstStyle/>
          <a:p>
            <a:fld id="{28B83BC3-069B-46AF-A4E6-C99928E1A4FA}" type="slidenum">
              <a:rPr lang="en-US" smtClean="0"/>
              <a:pPr/>
              <a:t>1025</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F847E895-264C-46FB-8672-C658A79F2B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7B314B-D73D-402F-9A10-01D53283C6E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ED4721F-DF22-4AB2-9B55-3683A81D2153}"/>
              </a:ext>
            </a:extLst>
          </p:cNvPr>
          <p:cNvSpPr>
            <a:spLocks noGrp="1"/>
          </p:cNvSpPr>
          <p:nvPr>
            <p:ph type="sldNum" sz="quarter" idx="4"/>
          </p:nvPr>
        </p:nvSpPr>
        <p:spPr/>
        <p:txBody>
          <a:bodyPr/>
          <a:lstStyle/>
          <a:p>
            <a:fld id="{28B83BC3-069B-46AF-A4E6-C99928E1A4FA}" type="slidenum">
              <a:rPr lang="en-US" smtClean="0"/>
              <a:pPr/>
              <a:t>1026</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DA983606-0FB4-457A-9C63-DAE91CABEB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352A43-D296-4BD5-9D37-6159C70C205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6300A1F-71AA-4C03-8D19-D88EB12A7D1C}"/>
              </a:ext>
            </a:extLst>
          </p:cNvPr>
          <p:cNvSpPr>
            <a:spLocks noGrp="1"/>
          </p:cNvSpPr>
          <p:nvPr>
            <p:ph type="sldNum" sz="quarter" idx="4"/>
          </p:nvPr>
        </p:nvSpPr>
        <p:spPr/>
        <p:txBody>
          <a:bodyPr/>
          <a:lstStyle/>
          <a:p>
            <a:fld id="{28B83BC3-069B-46AF-A4E6-C99928E1A4FA}" type="slidenum">
              <a:rPr lang="en-US" smtClean="0"/>
              <a:pPr/>
              <a:t>1027</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3" name="Date Placeholder 2">
            <a:extLst>
              <a:ext uri="{FF2B5EF4-FFF2-40B4-BE49-F238E27FC236}">
                <a16:creationId xmlns:a16="http://schemas.microsoft.com/office/drawing/2014/main" id="{B303F695-F734-4CA0-B945-7FC73ECA8F2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BFC665F-BBB3-465D-BCF2-F20DD1E2B3F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1C6BED7-823F-4F13-AD15-9E82D51C47E9}"/>
              </a:ext>
            </a:extLst>
          </p:cNvPr>
          <p:cNvSpPr>
            <a:spLocks noGrp="1"/>
          </p:cNvSpPr>
          <p:nvPr>
            <p:ph type="sldNum" sz="quarter" idx="4"/>
          </p:nvPr>
        </p:nvSpPr>
        <p:spPr/>
        <p:txBody>
          <a:bodyPr/>
          <a:lstStyle/>
          <a:p>
            <a:fld id="{28B83BC3-069B-46AF-A4E6-C99928E1A4FA}" type="slidenum">
              <a:rPr lang="en-US" smtClean="0"/>
              <a:pPr/>
              <a:t>1028</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42314E91-2006-457E-8AC1-CD63F7F1E61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8F4724-F5BE-400C-9B70-31F36061717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38F5B8F-3B02-4A3E-B61F-F0B54180FA2E}"/>
              </a:ext>
            </a:extLst>
          </p:cNvPr>
          <p:cNvSpPr>
            <a:spLocks noGrp="1"/>
          </p:cNvSpPr>
          <p:nvPr>
            <p:ph type="sldNum" sz="quarter" idx="4"/>
          </p:nvPr>
        </p:nvSpPr>
        <p:spPr/>
        <p:txBody>
          <a:bodyPr/>
          <a:lstStyle/>
          <a:p>
            <a:fld id="{28B83BC3-069B-46AF-A4E6-C99928E1A4FA}" type="slidenum">
              <a:rPr lang="en-US" smtClean="0"/>
              <a:pPr/>
              <a:t>1029</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7" name="Date Placeholder 6">
            <a:extLst>
              <a:ext uri="{FF2B5EF4-FFF2-40B4-BE49-F238E27FC236}">
                <a16:creationId xmlns:a16="http://schemas.microsoft.com/office/drawing/2014/main" id="{B1151653-FE67-41C5-A890-E25F33514FF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2140D25-0680-43EE-89CB-195D49A7A14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21010A9-597F-4AB8-9B7B-35F5B46AB513}"/>
              </a:ext>
            </a:extLst>
          </p:cNvPr>
          <p:cNvSpPr>
            <a:spLocks noGrp="1"/>
          </p:cNvSpPr>
          <p:nvPr>
            <p:ph type="sldNum" sz="quarter" idx="4"/>
          </p:nvPr>
        </p:nvSpPr>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3" name="Date Placeholder 2">
            <a:extLst>
              <a:ext uri="{FF2B5EF4-FFF2-40B4-BE49-F238E27FC236}">
                <a16:creationId xmlns:a16="http://schemas.microsoft.com/office/drawing/2014/main" id="{C6CDFC8B-AEEB-45C6-A47B-B6563D628D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CEAEDB7-BDC1-48F1-9FF7-E7AA811F54D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4E8AF57-9C3D-434E-89C5-F9B37982437C}"/>
              </a:ext>
            </a:extLst>
          </p:cNvPr>
          <p:cNvSpPr>
            <a:spLocks noGrp="1"/>
          </p:cNvSpPr>
          <p:nvPr>
            <p:ph type="sldNum" sz="quarter" idx="4"/>
          </p:nvPr>
        </p:nvSpPr>
        <p:spPr/>
        <p:txBody>
          <a:bodyPr/>
          <a:lstStyle/>
          <a:p>
            <a:fld id="{28B83BC3-069B-46AF-A4E6-C99928E1A4FA}" type="slidenum">
              <a:rPr lang="en-US" smtClean="0"/>
              <a:pPr/>
              <a:t>1030</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4" name="Date Placeholder 3">
            <a:extLst>
              <a:ext uri="{FF2B5EF4-FFF2-40B4-BE49-F238E27FC236}">
                <a16:creationId xmlns:a16="http://schemas.microsoft.com/office/drawing/2014/main" id="{9C8437F3-F7DD-4A9C-8BFE-9A929CE3A2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BA6C4C-D5E5-43ED-A5E0-CDF5A051E85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8DDD701-1F99-40EB-AA1F-5135AEE07A4A}"/>
              </a:ext>
            </a:extLst>
          </p:cNvPr>
          <p:cNvSpPr>
            <a:spLocks noGrp="1"/>
          </p:cNvSpPr>
          <p:nvPr>
            <p:ph type="sldNum" sz="quarter" idx="4"/>
          </p:nvPr>
        </p:nvSpPr>
        <p:spPr/>
        <p:txBody>
          <a:bodyPr/>
          <a:lstStyle/>
          <a:p>
            <a:fld id="{28B83BC3-069B-46AF-A4E6-C99928E1A4FA}" type="slidenum">
              <a:rPr lang="en-US" smtClean="0"/>
              <a:pPr/>
              <a:t>1031</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4" name="Date Placeholder 3">
            <a:extLst>
              <a:ext uri="{FF2B5EF4-FFF2-40B4-BE49-F238E27FC236}">
                <a16:creationId xmlns:a16="http://schemas.microsoft.com/office/drawing/2014/main" id="{6F978AD5-0CDE-4FC4-8DB1-22D81CDBAED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521DC9-7411-4113-88E3-9015F654870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3F61EC5-6D38-41D5-B3F2-231B2BFF0F49}"/>
              </a:ext>
            </a:extLst>
          </p:cNvPr>
          <p:cNvSpPr>
            <a:spLocks noGrp="1"/>
          </p:cNvSpPr>
          <p:nvPr>
            <p:ph type="sldNum" sz="quarter" idx="4"/>
          </p:nvPr>
        </p:nvSpPr>
        <p:spPr/>
        <p:txBody>
          <a:bodyPr/>
          <a:lstStyle/>
          <a:p>
            <a:fld id="{28B83BC3-069B-46AF-A4E6-C99928E1A4FA}" type="slidenum">
              <a:rPr lang="en-US" smtClean="0"/>
              <a:pPr/>
              <a:t>1032</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2162"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2163"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47DCB835-B54F-4784-8D3C-EE18DB0CEDE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504328E-B54B-4BE7-923F-925C9C649B9F}"/>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4606228B-7AF3-4F56-AEE2-D5FE2D05F4F3}"/>
              </a:ext>
            </a:extLst>
          </p:cNvPr>
          <p:cNvSpPr>
            <a:spLocks noGrp="1"/>
          </p:cNvSpPr>
          <p:nvPr>
            <p:ph type="sldNum" sz="quarter" idx="4"/>
          </p:nvPr>
        </p:nvSpPr>
        <p:spPr/>
        <p:txBody>
          <a:bodyPr/>
          <a:lstStyle/>
          <a:p>
            <a:fld id="{28B83BC3-069B-46AF-A4E6-C99928E1A4FA}" type="slidenum">
              <a:rPr lang="en-US" smtClean="0"/>
              <a:pPr/>
              <a:t>1033</a:t>
            </a:fld>
            <a:endParaRPr lang="en-US" dirty="0"/>
          </a:p>
        </p:txBody>
      </p:sp>
    </p:spTree>
    <p:custDataLst>
      <p:tags r:id="rId2"/>
    </p:custDataLst>
    <p:extLst>
      <p:ext uri="{BB962C8B-B14F-4D97-AF65-F5344CB8AC3E}">
        <p14:creationId xmlns:p14="http://schemas.microsoft.com/office/powerpoint/2010/main" val="477459613"/>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4" name="Date Placeholder 3">
            <a:extLst>
              <a:ext uri="{FF2B5EF4-FFF2-40B4-BE49-F238E27FC236}">
                <a16:creationId xmlns:a16="http://schemas.microsoft.com/office/drawing/2014/main" id="{69CD576E-74E4-49FD-B2AA-2B90CACEEEB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6F8A3A-C7D0-47AD-95B6-E43FBF0DD96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5B7CC24-AE8E-4E54-933D-432ED8D856A0}"/>
              </a:ext>
            </a:extLst>
          </p:cNvPr>
          <p:cNvSpPr>
            <a:spLocks noGrp="1"/>
          </p:cNvSpPr>
          <p:nvPr>
            <p:ph type="sldNum" sz="quarter" idx="4"/>
          </p:nvPr>
        </p:nvSpPr>
        <p:spPr/>
        <p:txBody>
          <a:bodyPr/>
          <a:lstStyle/>
          <a:p>
            <a:fld id="{28B83BC3-069B-46AF-A4E6-C99928E1A4FA}" type="slidenum">
              <a:rPr lang="en-US" smtClean="0"/>
              <a:pPr/>
              <a:t>1034</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3186"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4" name="Date Placeholder 3">
            <a:extLst>
              <a:ext uri="{FF2B5EF4-FFF2-40B4-BE49-F238E27FC236}">
                <a16:creationId xmlns:a16="http://schemas.microsoft.com/office/drawing/2014/main" id="{61C8F6AC-90B4-4D06-B747-0A31E4E6DED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AAAE46A-3BA3-4824-A52B-A7F5E13D7D2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A02763B-2623-4C83-85C3-B8DDFF8C38F2}"/>
              </a:ext>
            </a:extLst>
          </p:cNvPr>
          <p:cNvSpPr>
            <a:spLocks noGrp="1"/>
          </p:cNvSpPr>
          <p:nvPr>
            <p:ph type="sldNum" sz="quarter" idx="4"/>
          </p:nvPr>
        </p:nvSpPr>
        <p:spPr/>
        <p:txBody>
          <a:bodyPr/>
          <a:lstStyle/>
          <a:p>
            <a:fld id="{28B83BC3-069B-46AF-A4E6-C99928E1A4FA}" type="slidenum">
              <a:rPr lang="en-US" smtClean="0"/>
              <a:pPr/>
              <a:t>1035</a:t>
            </a:fld>
            <a:endParaRPr lang="en-US" dirty="0"/>
          </a:p>
        </p:txBody>
      </p:sp>
    </p:spTree>
    <p:custDataLst>
      <p:tags r:id="rId2"/>
    </p:custDataLst>
    <p:extLst>
      <p:ext uri="{BB962C8B-B14F-4D97-AF65-F5344CB8AC3E}">
        <p14:creationId xmlns:p14="http://schemas.microsoft.com/office/powerpoint/2010/main" val="172530292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62E11CA-F53B-4685-A451-CD6C7CDA98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7B4B5C-80E1-4C88-B5B8-B2F27630B36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1D49666-0354-4FD0-8F79-2CEE0582EFA8}"/>
              </a:ext>
            </a:extLst>
          </p:cNvPr>
          <p:cNvSpPr>
            <a:spLocks noGrp="1"/>
          </p:cNvSpPr>
          <p:nvPr>
            <p:ph type="sldNum" sz="quarter" idx="4"/>
          </p:nvPr>
        </p:nvSpPr>
        <p:spPr/>
        <p:txBody>
          <a:bodyPr/>
          <a:lstStyle/>
          <a:p>
            <a:fld id="{28B83BC3-069B-46AF-A4E6-C99928E1A4FA}" type="slidenum">
              <a:rPr lang="en-US" smtClean="0"/>
              <a:pPr/>
              <a:t>1036</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482F025-7022-4A07-90A0-DF27DAD406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CE2008-9A76-40C6-A055-7CC2BE2AE52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FB0DC02-8831-4B64-B949-DF307F90A32A}"/>
              </a:ext>
            </a:extLst>
          </p:cNvPr>
          <p:cNvSpPr>
            <a:spLocks noGrp="1"/>
          </p:cNvSpPr>
          <p:nvPr>
            <p:ph type="sldNum" sz="quarter" idx="4"/>
          </p:nvPr>
        </p:nvSpPr>
        <p:spPr/>
        <p:txBody>
          <a:bodyPr/>
          <a:lstStyle/>
          <a:p>
            <a:fld id="{28B83BC3-069B-46AF-A4E6-C99928E1A4FA}" type="slidenum">
              <a:rPr lang="en-US" smtClean="0"/>
              <a:pPr/>
              <a:t>1037</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3CA0A764-E30B-411C-9F93-B142B627F5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47E440-84A1-4C39-839F-6CE2CAAF7D3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D3574B4-4D56-4290-95B7-FD472CCD1359}"/>
              </a:ext>
            </a:extLst>
          </p:cNvPr>
          <p:cNvSpPr>
            <a:spLocks noGrp="1"/>
          </p:cNvSpPr>
          <p:nvPr>
            <p:ph type="sldNum" sz="quarter" idx="4"/>
          </p:nvPr>
        </p:nvSpPr>
        <p:spPr/>
        <p:txBody>
          <a:bodyPr/>
          <a:lstStyle/>
          <a:p>
            <a:fld id="{28B83BC3-069B-46AF-A4E6-C99928E1A4FA}" type="slidenum">
              <a:rPr lang="en-US" smtClean="0"/>
              <a:pPr/>
              <a:t>1038</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3" name="Date Placeholder 2">
            <a:extLst>
              <a:ext uri="{FF2B5EF4-FFF2-40B4-BE49-F238E27FC236}">
                <a16:creationId xmlns:a16="http://schemas.microsoft.com/office/drawing/2014/main" id="{328AB1D0-A20F-4F59-98CB-328E6737B11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D830600-099A-466F-9894-49989FCD3FD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6850AEF-D7E7-4BAB-AA51-EA7AEB62713E}"/>
              </a:ext>
            </a:extLst>
          </p:cNvPr>
          <p:cNvSpPr>
            <a:spLocks noGrp="1"/>
          </p:cNvSpPr>
          <p:nvPr>
            <p:ph type="sldNum" sz="quarter" idx="4"/>
          </p:nvPr>
        </p:nvSpPr>
        <p:spPr/>
        <p:txBody>
          <a:bodyPr/>
          <a:lstStyle/>
          <a:p>
            <a:fld id="{28B83BC3-069B-46AF-A4E6-C99928E1A4FA}" type="slidenum">
              <a:rPr lang="en-US" smtClean="0"/>
              <a:pPr/>
              <a:t>1039</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6" name="Date Placeholder 5">
            <a:extLst>
              <a:ext uri="{FF2B5EF4-FFF2-40B4-BE49-F238E27FC236}">
                <a16:creationId xmlns:a16="http://schemas.microsoft.com/office/drawing/2014/main" id="{3F998122-8739-432F-999B-BC9C75A418B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CDF774-4504-498F-9BCD-070AE3012BF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628398F-29A4-4F44-818D-180E9433D027}"/>
              </a:ext>
            </a:extLst>
          </p:cNvPr>
          <p:cNvSpPr>
            <a:spLocks noGrp="1"/>
          </p:cNvSpPr>
          <p:nvPr>
            <p:ph type="sldNum" sz="quarter" idx="4"/>
          </p:nvPr>
        </p:nvSpPr>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2" name="Date Placeholder 1">
            <a:extLst>
              <a:ext uri="{FF2B5EF4-FFF2-40B4-BE49-F238E27FC236}">
                <a16:creationId xmlns:a16="http://schemas.microsoft.com/office/drawing/2014/main" id="{37393D09-CBAC-4601-AA1B-8DD63F2B7810}"/>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13417951-9545-47BF-B60F-553FF3B0DF56}"/>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5DF11EBD-D055-4F54-A293-F7030FE8F5B2}"/>
              </a:ext>
            </a:extLst>
          </p:cNvPr>
          <p:cNvSpPr>
            <a:spLocks noGrp="1"/>
          </p:cNvSpPr>
          <p:nvPr>
            <p:ph type="sldNum" sz="quarter" idx="4"/>
          </p:nvPr>
        </p:nvSpPr>
        <p:spPr/>
        <p:txBody>
          <a:bodyPr/>
          <a:lstStyle/>
          <a:p>
            <a:fld id="{28B83BC3-069B-46AF-A4E6-C99928E1A4FA}" type="slidenum">
              <a:rPr lang="en-US" smtClean="0"/>
              <a:pPr/>
              <a:t>1040</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4" name="Date Placeholder 3">
            <a:extLst>
              <a:ext uri="{FF2B5EF4-FFF2-40B4-BE49-F238E27FC236}">
                <a16:creationId xmlns:a16="http://schemas.microsoft.com/office/drawing/2014/main" id="{BA4BA770-6ED0-444F-854B-F65F926DBB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90041C-6F4C-4DE0-AC21-D5A00A9817E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249EAE1-0381-4819-8672-8333C94CA1C3}"/>
              </a:ext>
            </a:extLst>
          </p:cNvPr>
          <p:cNvSpPr>
            <a:spLocks noGrp="1"/>
          </p:cNvSpPr>
          <p:nvPr>
            <p:ph type="sldNum" sz="quarter" idx="4"/>
          </p:nvPr>
        </p:nvSpPr>
        <p:spPr/>
        <p:txBody>
          <a:bodyPr/>
          <a:lstStyle/>
          <a:p>
            <a:fld id="{28B83BC3-069B-46AF-A4E6-C99928E1A4FA}" type="slidenum">
              <a:rPr lang="en-US" smtClean="0"/>
              <a:pPr/>
              <a:t>1041</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3" name="Date Placeholder 2">
            <a:extLst>
              <a:ext uri="{FF2B5EF4-FFF2-40B4-BE49-F238E27FC236}">
                <a16:creationId xmlns:a16="http://schemas.microsoft.com/office/drawing/2014/main" id="{05143AAF-05DF-43A1-BBE8-4CC783E9B6F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B931946-3C0E-4B32-AE02-21505AD4B04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AFE0EDB-26AB-4DF5-A972-E0FF9181801D}"/>
              </a:ext>
            </a:extLst>
          </p:cNvPr>
          <p:cNvSpPr>
            <a:spLocks noGrp="1"/>
          </p:cNvSpPr>
          <p:nvPr>
            <p:ph type="sldNum" sz="quarter" idx="4"/>
          </p:nvPr>
        </p:nvSpPr>
        <p:spPr/>
        <p:txBody>
          <a:bodyPr/>
          <a:lstStyle/>
          <a:p>
            <a:fld id="{28B83BC3-069B-46AF-A4E6-C99928E1A4FA}" type="slidenum">
              <a:rPr lang="en-US" smtClean="0"/>
              <a:pPr/>
              <a:t>1042</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4" name="Date Placeholder 3">
            <a:extLst>
              <a:ext uri="{FF2B5EF4-FFF2-40B4-BE49-F238E27FC236}">
                <a16:creationId xmlns:a16="http://schemas.microsoft.com/office/drawing/2014/main" id="{C7190C06-D05D-49FE-952F-5D73609C0D6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363085-73BB-4491-B950-ADDDE3FA40A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396E674-B8A6-41C8-9CAC-4EEF498045DB}"/>
              </a:ext>
            </a:extLst>
          </p:cNvPr>
          <p:cNvSpPr>
            <a:spLocks noGrp="1"/>
          </p:cNvSpPr>
          <p:nvPr>
            <p:ph type="sldNum" sz="quarter" idx="4"/>
          </p:nvPr>
        </p:nvSpPr>
        <p:spPr/>
        <p:txBody>
          <a:bodyPr/>
          <a:lstStyle/>
          <a:p>
            <a:fld id="{28B83BC3-069B-46AF-A4E6-C99928E1A4FA}" type="slidenum">
              <a:rPr lang="en-US" smtClean="0"/>
              <a:pPr/>
              <a:t>1043</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81781DCD-6D35-4266-832D-F334643B64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26184D-842C-4328-8E87-BE69CCF18DFD}"/>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187CE48A-E78D-4251-8291-3BA6161951C3}"/>
              </a:ext>
            </a:extLst>
          </p:cNvPr>
          <p:cNvSpPr>
            <a:spLocks noGrp="1"/>
          </p:cNvSpPr>
          <p:nvPr>
            <p:ph type="sldNum" sz="quarter" idx="4"/>
          </p:nvPr>
        </p:nvSpPr>
        <p:spPr/>
        <p:txBody>
          <a:bodyPr/>
          <a:lstStyle/>
          <a:p>
            <a:fld id="{28B83BC3-069B-46AF-A4E6-C99928E1A4FA}" type="slidenum">
              <a:rPr lang="en-US" smtClean="0"/>
              <a:pPr/>
              <a:t>1044</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F4E2A8D3-9523-449F-A56C-482513F1DAE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3F585CD-4A88-4442-B25E-D359440ED6A7}"/>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B57B5FD-7E3A-4DEB-8D66-2E558DF80A33}"/>
              </a:ext>
            </a:extLst>
          </p:cNvPr>
          <p:cNvSpPr>
            <a:spLocks noGrp="1"/>
          </p:cNvSpPr>
          <p:nvPr>
            <p:ph type="sldNum" sz="quarter" idx="4"/>
          </p:nvPr>
        </p:nvSpPr>
        <p:spPr/>
        <p:txBody>
          <a:bodyPr/>
          <a:lstStyle/>
          <a:p>
            <a:fld id="{28B83BC3-069B-46AF-A4E6-C99928E1A4FA}" type="slidenum">
              <a:rPr lang="en-US" smtClean="0"/>
              <a:pPr/>
              <a:t>1045</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4C665136-B2C3-42BB-9A36-CEFD0AD1067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5C443B6-7BB3-4ABC-A71B-92A337F1BF4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0ED43C96-5589-47F2-8BF0-DF260801A8F4}"/>
              </a:ext>
            </a:extLst>
          </p:cNvPr>
          <p:cNvSpPr>
            <a:spLocks noGrp="1"/>
          </p:cNvSpPr>
          <p:nvPr>
            <p:ph type="sldNum" sz="quarter" idx="4"/>
          </p:nvPr>
        </p:nvSpPr>
        <p:spPr/>
        <p:txBody>
          <a:bodyPr/>
          <a:lstStyle/>
          <a:p>
            <a:fld id="{28B83BC3-069B-46AF-A4E6-C99928E1A4FA}" type="slidenum">
              <a:rPr lang="en-US" smtClean="0"/>
              <a:pPr/>
              <a:t>1046</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4" name="Date Placeholder 3">
            <a:extLst>
              <a:ext uri="{FF2B5EF4-FFF2-40B4-BE49-F238E27FC236}">
                <a16:creationId xmlns:a16="http://schemas.microsoft.com/office/drawing/2014/main" id="{98071676-D0E4-4567-97B2-9AF84F6B72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5775642-8111-40C8-8F18-ABE0CC3986D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74B3313-3690-4AFE-A267-0D49F5C20C61}"/>
              </a:ext>
            </a:extLst>
          </p:cNvPr>
          <p:cNvSpPr>
            <a:spLocks noGrp="1"/>
          </p:cNvSpPr>
          <p:nvPr>
            <p:ph type="sldNum" sz="quarter" idx="4"/>
          </p:nvPr>
        </p:nvSpPr>
        <p:spPr/>
        <p:txBody>
          <a:bodyPr/>
          <a:lstStyle/>
          <a:p>
            <a:fld id="{28B83BC3-069B-46AF-A4E6-C99928E1A4FA}" type="slidenum">
              <a:rPr lang="en-US" smtClean="0"/>
              <a:pPr/>
              <a:t>1047</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4" name="Date Placeholder 3">
            <a:extLst>
              <a:ext uri="{FF2B5EF4-FFF2-40B4-BE49-F238E27FC236}">
                <a16:creationId xmlns:a16="http://schemas.microsoft.com/office/drawing/2014/main" id="{F4D962A1-6655-4C4D-A94B-D92921E05E7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28C697-56AA-4A7E-B0F2-669F3CE1DED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5295133-4C37-4B56-924D-68556ABE36D8}"/>
              </a:ext>
            </a:extLst>
          </p:cNvPr>
          <p:cNvSpPr>
            <a:spLocks noGrp="1"/>
          </p:cNvSpPr>
          <p:nvPr>
            <p:ph type="sldNum" sz="quarter" idx="4"/>
          </p:nvPr>
        </p:nvSpPr>
        <p:spPr/>
        <p:txBody>
          <a:bodyPr/>
          <a:lstStyle/>
          <a:p>
            <a:fld id="{28B83BC3-069B-46AF-A4E6-C99928E1A4FA}" type="slidenum">
              <a:rPr lang="en-US" smtClean="0"/>
              <a:pPr/>
              <a:t>1048</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4" name="Date Placeholder 3">
            <a:extLst>
              <a:ext uri="{FF2B5EF4-FFF2-40B4-BE49-F238E27FC236}">
                <a16:creationId xmlns:a16="http://schemas.microsoft.com/office/drawing/2014/main" id="{196A33CA-A89C-4F39-856B-110954676A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C734FE-09FB-43BD-BB7E-59FDE2ED4E9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87946E7-819F-40BD-89CF-1E165068D76D}"/>
              </a:ext>
            </a:extLst>
          </p:cNvPr>
          <p:cNvSpPr>
            <a:spLocks noGrp="1"/>
          </p:cNvSpPr>
          <p:nvPr>
            <p:ph type="sldNum" sz="quarter" idx="4"/>
          </p:nvPr>
        </p:nvSpPr>
        <p:spPr/>
        <p:txBody>
          <a:bodyPr/>
          <a:lstStyle/>
          <a:p>
            <a:fld id="{28B83BC3-069B-46AF-A4E6-C99928E1A4FA}" type="slidenum">
              <a:rPr lang="en-US" smtClean="0"/>
              <a:pPr/>
              <a:t>1049</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7" name="Date Placeholder 6">
            <a:extLst>
              <a:ext uri="{FF2B5EF4-FFF2-40B4-BE49-F238E27FC236}">
                <a16:creationId xmlns:a16="http://schemas.microsoft.com/office/drawing/2014/main" id="{42D14FCB-B96B-458A-8B67-4BD3F128505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F4C612A-25AA-4CDD-B9AE-DF063F29B51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618B508-D04B-4582-A214-7BE7DE49B3E7}"/>
              </a:ext>
            </a:extLst>
          </p:cNvPr>
          <p:cNvSpPr>
            <a:spLocks noGrp="1"/>
          </p:cNvSpPr>
          <p:nvPr>
            <p:ph type="sldNum" sz="quarter" idx="4"/>
          </p:nvPr>
        </p:nvSpPr>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A954D744-B7BF-4E44-9E77-D86C0683BED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CD6A1BA-0939-466D-AA48-8FEC46AD90FD}"/>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0F2A597-B00D-4A5F-A28E-F9FF70DF5699}"/>
              </a:ext>
            </a:extLst>
          </p:cNvPr>
          <p:cNvSpPr>
            <a:spLocks noGrp="1"/>
          </p:cNvSpPr>
          <p:nvPr>
            <p:ph type="sldNum" sz="quarter" idx="4"/>
          </p:nvPr>
        </p:nvSpPr>
        <p:spPr/>
        <p:txBody>
          <a:bodyPr/>
          <a:lstStyle/>
          <a:p>
            <a:fld id="{28B83BC3-069B-46AF-A4E6-C99928E1A4FA}" type="slidenum">
              <a:rPr lang="en-US" smtClean="0"/>
              <a:pPr/>
              <a:t>1050</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3" name="Date Placeholder 2">
            <a:extLst>
              <a:ext uri="{FF2B5EF4-FFF2-40B4-BE49-F238E27FC236}">
                <a16:creationId xmlns:a16="http://schemas.microsoft.com/office/drawing/2014/main" id="{420B2D6F-3902-4C87-A2B7-8833F9BF656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22C997-DA34-4536-B64E-10EB330D614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D2E8626-A61B-4315-8A6C-F5B191040C82}"/>
              </a:ext>
            </a:extLst>
          </p:cNvPr>
          <p:cNvSpPr>
            <a:spLocks noGrp="1"/>
          </p:cNvSpPr>
          <p:nvPr>
            <p:ph type="sldNum" sz="quarter" idx="4"/>
          </p:nvPr>
        </p:nvSpPr>
        <p:spPr/>
        <p:txBody>
          <a:bodyPr/>
          <a:lstStyle/>
          <a:p>
            <a:fld id="{28B83BC3-069B-46AF-A4E6-C99928E1A4FA}" type="slidenum">
              <a:rPr lang="en-US" smtClean="0"/>
              <a:pPr/>
              <a:t>1051</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D85CD7C3-1907-4349-A978-3A683315169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5ACCACA-CC63-4556-B37C-4B3B2B536AB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B832ADF-75D7-4431-8828-A2057642A4F3}"/>
              </a:ext>
            </a:extLst>
          </p:cNvPr>
          <p:cNvSpPr>
            <a:spLocks noGrp="1"/>
          </p:cNvSpPr>
          <p:nvPr>
            <p:ph type="sldNum" sz="quarter" idx="4"/>
          </p:nvPr>
        </p:nvSpPr>
        <p:spPr/>
        <p:txBody>
          <a:bodyPr/>
          <a:lstStyle/>
          <a:p>
            <a:fld id="{28B83BC3-069B-46AF-A4E6-C99928E1A4FA}" type="slidenum">
              <a:rPr lang="en-US" smtClean="0"/>
              <a:pPr/>
              <a:t>1052</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4" name="Date Placeholder 3">
            <a:extLst>
              <a:ext uri="{FF2B5EF4-FFF2-40B4-BE49-F238E27FC236}">
                <a16:creationId xmlns:a16="http://schemas.microsoft.com/office/drawing/2014/main" id="{1790816A-DB03-4667-BDA3-AB80395BD5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B80F73-7ED8-42C2-A8F0-7D89479F9FE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EB63AE5-09E8-43E6-AE52-9034D6F992AD}"/>
              </a:ext>
            </a:extLst>
          </p:cNvPr>
          <p:cNvSpPr>
            <a:spLocks noGrp="1"/>
          </p:cNvSpPr>
          <p:nvPr>
            <p:ph type="sldNum" sz="quarter" idx="4"/>
          </p:nvPr>
        </p:nvSpPr>
        <p:spPr/>
        <p:txBody>
          <a:bodyPr/>
          <a:lstStyle/>
          <a:p>
            <a:fld id="{28B83BC3-069B-46AF-A4E6-C99928E1A4FA}" type="slidenum">
              <a:rPr lang="en-US" smtClean="0"/>
              <a:pPr/>
              <a:t>1053</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632C2D49-60C9-468C-8801-4BEE350157E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4B7B592-13E6-4143-8667-F7340A36B82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06CD3CF-719C-4F43-B708-2425432E5AF8}"/>
              </a:ext>
            </a:extLst>
          </p:cNvPr>
          <p:cNvSpPr>
            <a:spLocks noGrp="1"/>
          </p:cNvSpPr>
          <p:nvPr>
            <p:ph type="sldNum" sz="quarter" idx="4"/>
          </p:nvPr>
        </p:nvSpPr>
        <p:spPr/>
        <p:txBody>
          <a:bodyPr/>
          <a:lstStyle/>
          <a:p>
            <a:fld id="{28B83BC3-069B-46AF-A4E6-C99928E1A4FA}" type="slidenum">
              <a:rPr lang="en-US" smtClean="0"/>
              <a:pPr/>
              <a:t>1054</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4" name="Date Placeholder 3">
            <a:extLst>
              <a:ext uri="{FF2B5EF4-FFF2-40B4-BE49-F238E27FC236}">
                <a16:creationId xmlns:a16="http://schemas.microsoft.com/office/drawing/2014/main" id="{93556356-1CFB-4250-8AB7-192793E7C2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A433BAB-3D0B-473F-80F4-CE853A6853A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9073E73-1E6A-43F7-ACD4-8E180CFA7035}"/>
              </a:ext>
            </a:extLst>
          </p:cNvPr>
          <p:cNvSpPr>
            <a:spLocks noGrp="1"/>
          </p:cNvSpPr>
          <p:nvPr>
            <p:ph type="sldNum" sz="quarter" idx="4"/>
          </p:nvPr>
        </p:nvSpPr>
        <p:spPr/>
        <p:txBody>
          <a:bodyPr/>
          <a:lstStyle/>
          <a:p>
            <a:fld id="{28B83BC3-069B-46AF-A4E6-C99928E1A4FA}" type="slidenum">
              <a:rPr lang="en-US" smtClean="0"/>
              <a:pPr/>
              <a:t>1055</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4" name="Date Placeholder 3">
            <a:extLst>
              <a:ext uri="{FF2B5EF4-FFF2-40B4-BE49-F238E27FC236}">
                <a16:creationId xmlns:a16="http://schemas.microsoft.com/office/drawing/2014/main" id="{B0F843FA-A046-437B-9A16-DE2FEA2C7F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F64C99-003F-4565-AFA4-AB88106F97B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4DC4BE0-5EF9-47AB-80EA-4A2F3B9EDC3E}"/>
              </a:ext>
            </a:extLst>
          </p:cNvPr>
          <p:cNvSpPr>
            <a:spLocks noGrp="1"/>
          </p:cNvSpPr>
          <p:nvPr>
            <p:ph type="sldNum" sz="quarter" idx="4"/>
          </p:nvPr>
        </p:nvSpPr>
        <p:spPr/>
        <p:txBody>
          <a:bodyPr/>
          <a:lstStyle/>
          <a:p>
            <a:fld id="{28B83BC3-069B-46AF-A4E6-C99928E1A4FA}" type="slidenum">
              <a:rPr lang="en-US" smtClean="0"/>
              <a:pPr/>
              <a:t>1056</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4" name="Date Placeholder 3">
            <a:extLst>
              <a:ext uri="{FF2B5EF4-FFF2-40B4-BE49-F238E27FC236}">
                <a16:creationId xmlns:a16="http://schemas.microsoft.com/office/drawing/2014/main" id="{8C911BC9-1563-4F60-A297-0B52C3145C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90C8F1-2B26-47C1-99E5-E0D2D352E44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2790433-D307-41DD-BDBA-DA3A9DC85A9E}"/>
              </a:ext>
            </a:extLst>
          </p:cNvPr>
          <p:cNvSpPr>
            <a:spLocks noGrp="1"/>
          </p:cNvSpPr>
          <p:nvPr>
            <p:ph type="sldNum" sz="quarter" idx="4"/>
          </p:nvPr>
        </p:nvSpPr>
        <p:spPr/>
        <p:txBody>
          <a:bodyPr/>
          <a:lstStyle/>
          <a:p>
            <a:fld id="{28B83BC3-069B-46AF-A4E6-C99928E1A4FA}" type="slidenum">
              <a:rPr lang="en-US" smtClean="0"/>
              <a:pPr/>
              <a:t>1057</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6FAE87CC-767D-4A60-BF03-A46C7FE8342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FA7D762-A149-4FFC-B42B-5F62DD69CE0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3A0FA08-0514-4B7E-A8DA-332A26DA79E3}"/>
              </a:ext>
            </a:extLst>
          </p:cNvPr>
          <p:cNvSpPr>
            <a:spLocks noGrp="1"/>
          </p:cNvSpPr>
          <p:nvPr>
            <p:ph type="sldNum" sz="quarter" idx="4"/>
          </p:nvPr>
        </p:nvSpPr>
        <p:spPr/>
        <p:txBody>
          <a:bodyPr/>
          <a:lstStyle/>
          <a:p>
            <a:fld id="{28B83BC3-069B-46AF-A4E6-C99928E1A4FA}" type="slidenum">
              <a:rPr lang="en-US" smtClean="0"/>
              <a:pPr/>
              <a:t>1058</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3" name="Date Placeholder 2">
            <a:extLst>
              <a:ext uri="{FF2B5EF4-FFF2-40B4-BE49-F238E27FC236}">
                <a16:creationId xmlns:a16="http://schemas.microsoft.com/office/drawing/2014/main" id="{FAE2D1F7-5685-43A2-ABF2-4C73FD75C75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29381FF-3A5C-4B5F-A86C-0BE89ED6F7B3}"/>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0D9AEAC-1ED0-4302-BA34-DB80E9111A42}"/>
              </a:ext>
            </a:extLst>
          </p:cNvPr>
          <p:cNvSpPr>
            <a:spLocks noGrp="1"/>
          </p:cNvSpPr>
          <p:nvPr>
            <p:ph type="sldNum" sz="quarter" idx="4"/>
          </p:nvPr>
        </p:nvSpPr>
        <p:spPr/>
        <p:txBody>
          <a:bodyPr/>
          <a:lstStyle/>
          <a:p>
            <a:fld id="{28B83BC3-069B-46AF-A4E6-C99928E1A4FA}" type="slidenum">
              <a:rPr lang="en-US" smtClean="0"/>
              <a:pPr/>
              <a:t>1059</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7" name="Date Placeholder 6">
            <a:extLst>
              <a:ext uri="{FF2B5EF4-FFF2-40B4-BE49-F238E27FC236}">
                <a16:creationId xmlns:a16="http://schemas.microsoft.com/office/drawing/2014/main" id="{D460D266-852F-4E92-ABB1-EFCF439D3D9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66BD9DB-9597-4EC7-8CAE-801380122A17}"/>
              </a:ext>
            </a:extLst>
          </p:cNvPr>
          <p:cNvSpPr>
            <a:spLocks noGrp="1"/>
          </p:cNvSpPr>
          <p:nvPr>
            <p:ph type="ftr" sz="quarter" idx="3"/>
          </p:nvPr>
        </p:nvSpPr>
        <p:spPr/>
        <p:txBody>
          <a:bodyPr/>
          <a:lstStyle/>
          <a:p>
            <a:r>
              <a:rPr lang="en-US"/>
              <a:t>© RB Sigma LLC.</a:t>
            </a:r>
            <a:endParaRPr lang="en-US" dirty="0"/>
          </a:p>
        </p:txBody>
      </p:sp>
      <p:sp>
        <p:nvSpPr>
          <p:cNvPr id="16" name="Slide Number Placeholder 15">
            <a:extLst>
              <a:ext uri="{FF2B5EF4-FFF2-40B4-BE49-F238E27FC236}">
                <a16:creationId xmlns:a16="http://schemas.microsoft.com/office/drawing/2014/main" id="{7791B301-45F4-4F72-A719-A8C56D35865E}"/>
              </a:ext>
            </a:extLst>
          </p:cNvPr>
          <p:cNvSpPr>
            <a:spLocks noGrp="1"/>
          </p:cNvSpPr>
          <p:nvPr>
            <p:ph type="sldNum" sz="quarter" idx="4"/>
          </p:nvPr>
        </p:nvSpPr>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4" name="Date Placeholder 3">
            <a:extLst>
              <a:ext uri="{FF2B5EF4-FFF2-40B4-BE49-F238E27FC236}">
                <a16:creationId xmlns:a16="http://schemas.microsoft.com/office/drawing/2014/main" id="{DFCEB18F-F327-4684-8EA5-6DDFEBC192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3485A98-B3E6-493E-9042-B74CD24F604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1ED399C-4179-4CDF-8B47-1AD694032BB3}"/>
              </a:ext>
            </a:extLst>
          </p:cNvPr>
          <p:cNvSpPr>
            <a:spLocks noGrp="1"/>
          </p:cNvSpPr>
          <p:nvPr>
            <p:ph type="sldNum" sz="quarter" idx="4"/>
          </p:nvPr>
        </p:nvSpPr>
        <p:spPr/>
        <p:txBody>
          <a:bodyPr/>
          <a:lstStyle/>
          <a:p>
            <a:fld id="{28B83BC3-069B-46AF-A4E6-C99928E1A4FA}" type="slidenum">
              <a:rPr lang="en-US" smtClean="0"/>
              <a:pPr/>
              <a:t>1060</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4" name="Date Placeholder 3">
            <a:extLst>
              <a:ext uri="{FF2B5EF4-FFF2-40B4-BE49-F238E27FC236}">
                <a16:creationId xmlns:a16="http://schemas.microsoft.com/office/drawing/2014/main" id="{7C5792DD-16A6-4272-8145-9F846497C57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900EB2-57D7-43FF-84D4-8D3CDB3B602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F51A6AC-8BDA-49A4-BF2F-05239E4FA178}"/>
              </a:ext>
            </a:extLst>
          </p:cNvPr>
          <p:cNvSpPr>
            <a:spLocks noGrp="1"/>
          </p:cNvSpPr>
          <p:nvPr>
            <p:ph type="sldNum" sz="quarter" idx="4"/>
          </p:nvPr>
        </p:nvSpPr>
        <p:spPr/>
        <p:txBody>
          <a:bodyPr/>
          <a:lstStyle/>
          <a:p>
            <a:fld id="{28B83BC3-069B-46AF-A4E6-C99928E1A4FA}" type="slidenum">
              <a:rPr lang="en-US" smtClean="0"/>
              <a:pPr/>
              <a:t>1061</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04D4F61C-1AB4-49EB-94E4-A1FA207FE56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8ADA8D2-8859-4F5A-BA12-2FE6888025D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0B49794-B56F-41F1-A888-A7C031E96D7C}"/>
              </a:ext>
            </a:extLst>
          </p:cNvPr>
          <p:cNvSpPr>
            <a:spLocks noGrp="1"/>
          </p:cNvSpPr>
          <p:nvPr>
            <p:ph type="sldNum" sz="quarter" idx="4"/>
          </p:nvPr>
        </p:nvSpPr>
        <p:spPr/>
        <p:txBody>
          <a:bodyPr/>
          <a:lstStyle/>
          <a:p>
            <a:fld id="{28B83BC3-069B-46AF-A4E6-C99928E1A4FA}" type="slidenum">
              <a:rPr lang="en-US" smtClean="0"/>
              <a:pPr/>
              <a:t>1062</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3A394A29-037D-4FE0-A9C9-D255861F4D7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231AF6A-BAD2-42C9-B45C-746CA95A10C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0DEDAF8-F023-4F63-9B28-7CED6117832F}"/>
              </a:ext>
            </a:extLst>
          </p:cNvPr>
          <p:cNvSpPr>
            <a:spLocks noGrp="1"/>
          </p:cNvSpPr>
          <p:nvPr>
            <p:ph type="sldNum" sz="quarter" idx="4"/>
          </p:nvPr>
        </p:nvSpPr>
        <p:spPr/>
        <p:txBody>
          <a:bodyPr/>
          <a:lstStyle/>
          <a:p>
            <a:fld id="{28B83BC3-069B-46AF-A4E6-C99928E1A4FA}" type="slidenum">
              <a:rPr lang="en-US" smtClean="0"/>
              <a:pPr/>
              <a:t>1063</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15FA2938-C40B-498D-BFBE-934FEA0F254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4EAD783-FD63-42D1-9486-FDF56B372B4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5A16717-F8CF-47B0-AECE-BE70060CFEFD}"/>
              </a:ext>
            </a:extLst>
          </p:cNvPr>
          <p:cNvSpPr>
            <a:spLocks noGrp="1"/>
          </p:cNvSpPr>
          <p:nvPr>
            <p:ph type="sldNum" sz="quarter" idx="4"/>
          </p:nvPr>
        </p:nvSpPr>
        <p:spPr/>
        <p:txBody>
          <a:bodyPr/>
          <a:lstStyle/>
          <a:p>
            <a:fld id="{28B83BC3-069B-46AF-A4E6-C99928E1A4FA}" type="slidenum">
              <a:rPr lang="en-US" smtClean="0"/>
              <a:pPr/>
              <a:t>1064</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3C4480-744C-427B-A481-BB4AD3825687}"/>
              </a:ext>
            </a:extLst>
          </p:cNvPr>
          <p:cNvGrpSpPr/>
          <p:nvPr/>
        </p:nvGrpSpPr>
        <p:grpSpPr>
          <a:xfrm>
            <a:off x="2895600" y="1371600"/>
            <a:ext cx="4876800" cy="3877619"/>
            <a:chOff x="2855239" y="1600201"/>
            <a:chExt cx="4876800" cy="3877619"/>
          </a:xfrm>
        </p:grpSpPr>
        <p:sp>
          <p:nvSpPr>
            <p:cNvPr id="10" name="TextBox 9">
              <a:extLst>
                <a:ext uri="{FF2B5EF4-FFF2-40B4-BE49-F238E27FC236}">
                  <a16:creationId xmlns:a16="http://schemas.microsoft.com/office/drawing/2014/main" id="{C50EF558-9B6A-4DE0-8E37-D6C92D58C069}"/>
                </a:ext>
              </a:extLst>
            </p:cNvPr>
            <p:cNvSpPr txBox="1"/>
            <p:nvPr/>
          </p:nvSpPr>
          <p:spPr>
            <a:xfrm>
              <a:off x="2855239" y="4754545"/>
              <a:ext cx="4876800" cy="723275"/>
            </a:xfrm>
            <a:prstGeom prst="rect">
              <a:avLst/>
            </a:prstGeom>
            <a:noFill/>
          </p:spPr>
          <p:txBody>
            <a:bodyPr wrap="square" rtlCol="0">
              <a:spAutoFit/>
            </a:bodyPr>
            <a:lstStyle/>
            <a:p>
              <a:pPr algn="ctr"/>
              <a:r>
                <a:rPr lang="en-US" sz="2000" dirty="0">
                  <a:latin typeface="+mj-lt"/>
                </a:rPr>
                <a:t>Lean Six Sigma Green Belt Training </a:t>
              </a:r>
            </a:p>
            <a:p>
              <a:pPr algn="ctr">
                <a:spcBef>
                  <a:spcPts val="600"/>
                </a:spcBef>
              </a:pPr>
              <a:r>
                <a:rPr lang="en-US" sz="1600" dirty="0">
                  <a:latin typeface="+mj-lt"/>
                </a:rPr>
                <a:t>Featuring Examples from Minitab 18</a:t>
              </a:r>
            </a:p>
          </p:txBody>
        </p:sp>
        <p:pic>
          <p:nvPicPr>
            <p:cNvPr id="11" name="Picture 10">
              <a:extLst>
                <a:ext uri="{FF2B5EF4-FFF2-40B4-BE49-F238E27FC236}">
                  <a16:creationId xmlns:a16="http://schemas.microsoft.com/office/drawing/2014/main" id="{6B06E05D-EC23-4AC8-9486-DB7D1626C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479" y="1600201"/>
              <a:ext cx="2560320" cy="2926080"/>
            </a:xfrm>
            <a:prstGeom prst="rect">
              <a:avLst/>
            </a:prstGeom>
          </p:spPr>
        </p:pic>
      </p:grpSp>
      <p:sp>
        <p:nvSpPr>
          <p:cNvPr id="2" name="Date Placeholder 1">
            <a:extLst>
              <a:ext uri="{FF2B5EF4-FFF2-40B4-BE49-F238E27FC236}">
                <a16:creationId xmlns:a16="http://schemas.microsoft.com/office/drawing/2014/main" id="{3ABFCCA7-E6EE-4BA0-8AF3-8B501E58D0F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BD9703D-B849-435E-89B8-B064AA9DD723}"/>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EB5FA8EF-6DF9-46BA-906E-8B5001B7D399}"/>
              </a:ext>
            </a:extLst>
          </p:cNvPr>
          <p:cNvSpPr>
            <a:spLocks noGrp="1"/>
          </p:cNvSpPr>
          <p:nvPr>
            <p:ph type="sldNum" sz="quarter" idx="4"/>
          </p:nvPr>
        </p:nvSpPr>
        <p:spPr/>
        <p:txBody>
          <a:bodyPr/>
          <a:lstStyle/>
          <a:p>
            <a:fld id="{28B83BC3-069B-46AF-A4E6-C99928E1A4FA}" type="slidenum">
              <a:rPr lang="en-US" smtClean="0"/>
              <a:pPr/>
              <a:t>1065</a:t>
            </a:fld>
            <a:endParaRPr lang="en-US" dirty="0"/>
          </a:p>
        </p:txBody>
      </p:sp>
    </p:spTree>
    <p:custDataLst>
      <p:tags r:id="rId1"/>
    </p:custDataLst>
    <p:extLst>
      <p:ext uri="{BB962C8B-B14F-4D97-AF65-F5344CB8AC3E}">
        <p14:creationId xmlns:p14="http://schemas.microsoft.com/office/powerpoint/2010/main" val="473707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6" name="Date Placeholder 5">
            <a:extLst>
              <a:ext uri="{FF2B5EF4-FFF2-40B4-BE49-F238E27FC236}">
                <a16:creationId xmlns:a16="http://schemas.microsoft.com/office/drawing/2014/main" id="{19E19493-1B1D-4AE2-A971-6DD58DB61D6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DBCBF1E-F299-44F3-A4A7-F5F45F8653B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3FE3B4C-71C2-4805-893F-26636217E3EB}"/>
              </a:ext>
            </a:extLst>
          </p:cNvPr>
          <p:cNvSpPr>
            <a:spLocks noGrp="1"/>
          </p:cNvSpPr>
          <p:nvPr>
            <p:ph type="sldNum" sz="quarter" idx="4"/>
          </p:nvPr>
        </p:nvSpPr>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6" name="Date Placeholder 5">
            <a:extLst>
              <a:ext uri="{FF2B5EF4-FFF2-40B4-BE49-F238E27FC236}">
                <a16:creationId xmlns:a16="http://schemas.microsoft.com/office/drawing/2014/main" id="{C0E74911-DF96-4DCB-9B36-C68B4D203B2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6CE5643-A529-429E-BA09-08DC4BF0B62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A124439-BBCA-4143-BD5C-9B95F256FD3E}"/>
              </a:ext>
            </a:extLst>
          </p:cNvPr>
          <p:cNvSpPr>
            <a:spLocks noGrp="1"/>
          </p:cNvSpPr>
          <p:nvPr>
            <p:ph type="sldNum" sz="quarter" idx="4"/>
          </p:nvPr>
        </p:nvSpPr>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6" name="Date Placeholder 5">
            <a:extLst>
              <a:ext uri="{FF2B5EF4-FFF2-40B4-BE49-F238E27FC236}">
                <a16:creationId xmlns:a16="http://schemas.microsoft.com/office/drawing/2014/main" id="{41BF4D08-62E5-44FB-9563-A19B236AD4B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14D1EAC-39F0-4C65-BF37-A6B2B7A985E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AFA27CD9-2B26-4E80-8EF4-4BFBBDF3B8EE}"/>
              </a:ext>
            </a:extLst>
          </p:cNvPr>
          <p:cNvSpPr>
            <a:spLocks noGrp="1"/>
          </p:cNvSpPr>
          <p:nvPr>
            <p:ph type="sldNum" sz="quarter" idx="4"/>
          </p:nvPr>
        </p:nvSpPr>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3" name="Date Placeholder 2">
            <a:extLst>
              <a:ext uri="{FF2B5EF4-FFF2-40B4-BE49-F238E27FC236}">
                <a16:creationId xmlns:a16="http://schemas.microsoft.com/office/drawing/2014/main" id="{4B665FDC-0CF3-445F-A860-B6E780B5B2AB}"/>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941A63D-F281-4D25-ABB0-7E646106611C}"/>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CDFDC818-A2CB-44F2-B7CD-CF946D404063}"/>
              </a:ext>
            </a:extLst>
          </p:cNvPr>
          <p:cNvSpPr>
            <a:spLocks noGrp="1"/>
          </p:cNvSpPr>
          <p:nvPr>
            <p:ph type="sldNum" sz="quarter" idx="4"/>
          </p:nvPr>
        </p:nvSpPr>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4" name="Date Placeholder 3">
            <a:extLst>
              <a:ext uri="{FF2B5EF4-FFF2-40B4-BE49-F238E27FC236}">
                <a16:creationId xmlns:a16="http://schemas.microsoft.com/office/drawing/2014/main" id="{DCE10595-317F-4FE5-8459-9EA55816C8C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5895BD7-E3B9-4A7F-B058-47A4DB804AB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DD426CF-0FBA-46BD-9E70-FD2DA5292F55}"/>
              </a:ext>
            </a:extLst>
          </p:cNvPr>
          <p:cNvSpPr>
            <a:spLocks noGrp="1"/>
          </p:cNvSpPr>
          <p:nvPr>
            <p:ph type="sldNum" sz="quarter" idx="4"/>
          </p:nvPr>
        </p:nvSpPr>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DC9D5D59-8FBA-4240-93DE-2B4C7ABB1D8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5248687-8059-4E2E-8AF5-0C1D0B99DBA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4A8BECF-AED3-4B21-B459-8006616C1FFA}"/>
              </a:ext>
            </a:extLst>
          </p:cNvPr>
          <p:cNvSpPr>
            <a:spLocks noGrp="1"/>
          </p:cNvSpPr>
          <p:nvPr>
            <p:ph type="sldNum" sz="quarter" idx="4"/>
          </p:nvPr>
        </p:nvSpPr>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2E43194A-144C-4588-B02E-5422D6A097F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6D14977-4E4C-4524-B131-9655CAD56C4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800DEAB-8574-4726-8C2D-03B6697BC7E5}"/>
              </a:ext>
            </a:extLst>
          </p:cNvPr>
          <p:cNvSpPr>
            <a:spLocks noGrp="1"/>
          </p:cNvSpPr>
          <p:nvPr>
            <p:ph type="sldNum" sz="quarter" idx="4"/>
          </p:nvPr>
        </p:nvSpPr>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4" name="Date Placeholder 3">
            <a:extLst>
              <a:ext uri="{FF2B5EF4-FFF2-40B4-BE49-F238E27FC236}">
                <a16:creationId xmlns:a16="http://schemas.microsoft.com/office/drawing/2014/main" id="{F97BCAD9-84A1-4275-A7A7-0FD921D72FDA}"/>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01FECF2-37DA-4892-9E07-F2A691F8F776}"/>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EABB4637-563C-4842-90F3-B502C395CB2A}"/>
              </a:ext>
            </a:extLst>
          </p:cNvPr>
          <p:cNvSpPr>
            <a:spLocks noGrp="1"/>
          </p:cNvSpPr>
          <p:nvPr>
            <p:ph type="sldNum" sz="quarter" idx="4"/>
          </p:nvPr>
        </p:nvSpPr>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7" name="Date Placeholder 6">
            <a:extLst>
              <a:ext uri="{FF2B5EF4-FFF2-40B4-BE49-F238E27FC236}">
                <a16:creationId xmlns:a16="http://schemas.microsoft.com/office/drawing/2014/main" id="{D5CE4E41-554F-408E-9E8B-9CDEBBFD664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3E6333D-9CBE-40FC-A946-8A4148BAE08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6C749E4-72ED-4BDE-9D80-B627CF34744A}"/>
              </a:ext>
            </a:extLst>
          </p:cNvPr>
          <p:cNvSpPr>
            <a:spLocks noGrp="1"/>
          </p:cNvSpPr>
          <p:nvPr>
            <p:ph type="sldNum" sz="quarter" idx="4"/>
          </p:nvPr>
        </p:nvSpPr>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7" name="Date Placeholder 6">
            <a:extLst>
              <a:ext uri="{FF2B5EF4-FFF2-40B4-BE49-F238E27FC236}">
                <a16:creationId xmlns:a16="http://schemas.microsoft.com/office/drawing/2014/main" id="{00B12600-E70D-4331-9806-478A0B11789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E7B8233-CF3E-4A4A-B650-657DC41E87A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03E54EA-343A-49DD-99FC-4A1A86688006}"/>
              </a:ext>
            </a:extLst>
          </p:cNvPr>
          <p:cNvSpPr>
            <a:spLocks noGrp="1"/>
          </p:cNvSpPr>
          <p:nvPr>
            <p:ph type="sldNum" sz="quarter" idx="4"/>
          </p:nvPr>
        </p:nvSpPr>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3" name="Date Placeholder 2">
            <a:extLst>
              <a:ext uri="{FF2B5EF4-FFF2-40B4-BE49-F238E27FC236}">
                <a16:creationId xmlns:a16="http://schemas.microsoft.com/office/drawing/2014/main" id="{6A9BE5C3-F56D-4973-8E2A-3EA6C7B0375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2BC3953-9ADE-4E9F-B0FE-E26AC0D3F9A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29B6557-9A52-4BED-AED4-C3039EC41D5B}"/>
              </a:ext>
            </a:extLst>
          </p:cNvPr>
          <p:cNvSpPr>
            <a:spLocks noGrp="1"/>
          </p:cNvSpPr>
          <p:nvPr>
            <p:ph type="sldNum" sz="quarter" idx="4"/>
          </p:nvPr>
        </p:nvSpPr>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7" name="Date Placeholder 6">
            <a:extLst>
              <a:ext uri="{FF2B5EF4-FFF2-40B4-BE49-F238E27FC236}">
                <a16:creationId xmlns:a16="http://schemas.microsoft.com/office/drawing/2014/main" id="{D317C6A7-F254-46C9-B9C4-A84EDC982C8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40AD600-BA58-431E-A11B-CF14D382E25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9CFCB32-D4BB-4EC3-AF82-6CD667B8DB62}"/>
              </a:ext>
            </a:extLst>
          </p:cNvPr>
          <p:cNvSpPr>
            <a:spLocks noGrp="1"/>
          </p:cNvSpPr>
          <p:nvPr>
            <p:ph type="sldNum" sz="quarter" idx="4"/>
          </p:nvPr>
        </p:nvSpPr>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4" name="Date Placeholder 3">
            <a:extLst>
              <a:ext uri="{FF2B5EF4-FFF2-40B4-BE49-F238E27FC236}">
                <a16:creationId xmlns:a16="http://schemas.microsoft.com/office/drawing/2014/main" id="{119E1FD1-258F-4F18-8D5C-4B54D70ADDB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30AC765-FD1D-41EF-AEEB-5BAF127363A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699FD22-B108-473E-8932-406EE8CCF262}"/>
              </a:ext>
            </a:extLst>
          </p:cNvPr>
          <p:cNvSpPr>
            <a:spLocks noGrp="1"/>
          </p:cNvSpPr>
          <p:nvPr>
            <p:ph type="sldNum" sz="quarter" idx="4"/>
          </p:nvPr>
        </p:nvSpPr>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4" name="Date Placeholder 3">
            <a:extLst>
              <a:ext uri="{FF2B5EF4-FFF2-40B4-BE49-F238E27FC236}">
                <a16:creationId xmlns:a16="http://schemas.microsoft.com/office/drawing/2014/main" id="{B3C20B46-73F1-4369-B12D-D5EC0ECA450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0C59F33-86E8-4BB3-AF27-8205C81F3C16}"/>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DA2D0B8-06E0-49E9-89B0-0D37C1F010DC}"/>
              </a:ext>
            </a:extLst>
          </p:cNvPr>
          <p:cNvSpPr>
            <a:spLocks noGrp="1"/>
          </p:cNvSpPr>
          <p:nvPr>
            <p:ph type="sldNum" sz="quarter" idx="4"/>
          </p:nvPr>
        </p:nvSpPr>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7" name="Date Placeholder 6">
            <a:extLst>
              <a:ext uri="{FF2B5EF4-FFF2-40B4-BE49-F238E27FC236}">
                <a16:creationId xmlns:a16="http://schemas.microsoft.com/office/drawing/2014/main" id="{797C64CE-D576-46A5-9A90-EE354D893D5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C9A98F0-5F85-40C2-A10C-76CB767103D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EA52CB9-6756-49D1-ABFA-BDA70F5D1E47}"/>
              </a:ext>
            </a:extLst>
          </p:cNvPr>
          <p:cNvSpPr>
            <a:spLocks noGrp="1"/>
          </p:cNvSpPr>
          <p:nvPr>
            <p:ph type="sldNum" sz="quarter" idx="4"/>
          </p:nvPr>
        </p:nvSpPr>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4" name="Date Placeholder 3">
            <a:extLst>
              <a:ext uri="{FF2B5EF4-FFF2-40B4-BE49-F238E27FC236}">
                <a16:creationId xmlns:a16="http://schemas.microsoft.com/office/drawing/2014/main" id="{C582FC40-2827-41E3-808B-CB23A632717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6F175C6-C4F7-404A-8283-1A7553D8BFA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3A70F13-BEE3-4829-87FE-3609A057786C}"/>
              </a:ext>
            </a:extLst>
          </p:cNvPr>
          <p:cNvSpPr>
            <a:spLocks noGrp="1"/>
          </p:cNvSpPr>
          <p:nvPr>
            <p:ph type="sldNum" sz="quarter" idx="4"/>
          </p:nvPr>
        </p:nvSpPr>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4" name="Date Placeholder 3">
            <a:extLst>
              <a:ext uri="{FF2B5EF4-FFF2-40B4-BE49-F238E27FC236}">
                <a16:creationId xmlns:a16="http://schemas.microsoft.com/office/drawing/2014/main" id="{62C1D3D7-7904-438A-8B6A-CFBB4D8F0AF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37E633C-6D59-4DA8-A0F2-D07FB388110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956B09E-28AB-4870-B6B1-E569308649D7}"/>
              </a:ext>
            </a:extLst>
          </p:cNvPr>
          <p:cNvSpPr>
            <a:spLocks noGrp="1"/>
          </p:cNvSpPr>
          <p:nvPr>
            <p:ph type="sldNum" sz="quarter" idx="4"/>
          </p:nvPr>
        </p:nvSpPr>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4" name="Date Placeholder 3">
            <a:extLst>
              <a:ext uri="{FF2B5EF4-FFF2-40B4-BE49-F238E27FC236}">
                <a16:creationId xmlns:a16="http://schemas.microsoft.com/office/drawing/2014/main" id="{E765F3EC-1298-4893-99F3-7506B42D242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DF0E807-11AC-4CD6-ACCB-B0C2844D793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A04467F-FB88-4516-AD41-0F2E98FF8587}"/>
              </a:ext>
            </a:extLst>
          </p:cNvPr>
          <p:cNvSpPr>
            <a:spLocks noGrp="1"/>
          </p:cNvSpPr>
          <p:nvPr>
            <p:ph type="sldNum" sz="quarter" idx="4"/>
          </p:nvPr>
        </p:nvSpPr>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4" name="Date Placeholder 3">
            <a:extLst>
              <a:ext uri="{FF2B5EF4-FFF2-40B4-BE49-F238E27FC236}">
                <a16:creationId xmlns:a16="http://schemas.microsoft.com/office/drawing/2014/main" id="{A1784660-FB0F-4E7E-9BB9-1073B983DB4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43707C3-EE30-449E-B7CA-23F18BAAABF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181896C-84BA-4853-BD49-82E625FEA075}"/>
              </a:ext>
            </a:extLst>
          </p:cNvPr>
          <p:cNvSpPr>
            <a:spLocks noGrp="1"/>
          </p:cNvSpPr>
          <p:nvPr>
            <p:ph type="sldNum" sz="quarter" idx="4"/>
          </p:nvPr>
        </p:nvSpPr>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1ED51FC0-B3E6-40DC-A764-0F2A266C4F9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B22FA89-835C-41EA-A11C-F03D8AD2D67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B9CD5C2-1152-4640-93DB-06EC11508613}"/>
              </a:ext>
            </a:extLst>
          </p:cNvPr>
          <p:cNvSpPr>
            <a:spLocks noGrp="1"/>
          </p:cNvSpPr>
          <p:nvPr>
            <p:ph type="sldNum" sz="quarter" idx="4"/>
          </p:nvPr>
        </p:nvSpPr>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
        <p:nvSpPr>
          <p:cNvPr id="7" name="Date Placeholder 6">
            <a:extLst>
              <a:ext uri="{FF2B5EF4-FFF2-40B4-BE49-F238E27FC236}">
                <a16:creationId xmlns:a16="http://schemas.microsoft.com/office/drawing/2014/main" id="{BB81B7DE-67CF-4163-A40A-8EC0049B384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D5D528F-1BFE-4D76-BEAC-ED48844FCFB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812E111-94A7-447C-B1CE-F2036EF92FE3}"/>
              </a:ext>
            </a:extLst>
          </p:cNvPr>
          <p:cNvSpPr>
            <a:spLocks noGrp="1"/>
          </p:cNvSpPr>
          <p:nvPr>
            <p:ph type="sldNum" sz="quarter" idx="4"/>
          </p:nvPr>
        </p:nvSpPr>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
        <p:nvSpPr>
          <p:cNvPr id="3" name="Date Placeholder 2">
            <a:extLst>
              <a:ext uri="{FF2B5EF4-FFF2-40B4-BE49-F238E27FC236}">
                <a16:creationId xmlns:a16="http://schemas.microsoft.com/office/drawing/2014/main" id="{61744BF5-E4B4-4122-9B2F-63FB50A5461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1043525-BACD-4222-B8F4-72D8D366FF0B}"/>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859E615A-6178-4DDC-84CF-90151E0AEE39}"/>
              </a:ext>
            </a:extLst>
          </p:cNvPr>
          <p:cNvSpPr>
            <a:spLocks noGrp="1"/>
          </p:cNvSpPr>
          <p:nvPr>
            <p:ph type="sldNum" sz="quarter" idx="4"/>
          </p:nvPr>
        </p:nvSpPr>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4" name="Date Placeholder 3">
            <a:extLst>
              <a:ext uri="{FF2B5EF4-FFF2-40B4-BE49-F238E27FC236}">
                <a16:creationId xmlns:a16="http://schemas.microsoft.com/office/drawing/2014/main" id="{565517E8-0E19-4D6E-9B4D-7AA13E19647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7270F97-12A3-4A8D-B8BA-DFBEC93692C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490F3E6-B32F-4F94-9AB7-F93C69E4D069}"/>
              </a:ext>
            </a:extLst>
          </p:cNvPr>
          <p:cNvSpPr>
            <a:spLocks noGrp="1"/>
          </p:cNvSpPr>
          <p:nvPr>
            <p:ph type="sldNum" sz="quarter" idx="4"/>
          </p:nvPr>
        </p:nvSpPr>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9382C996-A8E0-4FF1-BBB0-CF2F845E265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234FD93-597E-4891-A063-B007B34E7CA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0BA180B-292C-45E5-823F-8AF2D7509F01}"/>
              </a:ext>
            </a:extLst>
          </p:cNvPr>
          <p:cNvSpPr>
            <a:spLocks noGrp="1"/>
          </p:cNvSpPr>
          <p:nvPr>
            <p:ph type="sldNum" sz="quarter" idx="4"/>
          </p:nvPr>
        </p:nvSpPr>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75815A77-E9A4-4326-84E8-D3995D6D9EAE}"/>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20FB3288-E4FC-4788-9B78-C98EBD1C0C42}"/>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8580D1E1-3EA9-4A23-95C1-823E897EB4F7}"/>
              </a:ext>
            </a:extLst>
          </p:cNvPr>
          <p:cNvSpPr>
            <a:spLocks noGrp="1"/>
          </p:cNvSpPr>
          <p:nvPr>
            <p:ph type="sldNum" sz="quarter" idx="4"/>
          </p:nvPr>
        </p:nvSpPr>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4" name="Date Placeholder 3">
            <a:extLst>
              <a:ext uri="{FF2B5EF4-FFF2-40B4-BE49-F238E27FC236}">
                <a16:creationId xmlns:a16="http://schemas.microsoft.com/office/drawing/2014/main" id="{0770B547-8168-4456-B6A8-09ECEEC788A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6EB7E29-D287-4EEF-869F-DC8C1616B37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AA44761-90AC-4053-AB04-BEFADAABD873}"/>
              </a:ext>
            </a:extLst>
          </p:cNvPr>
          <p:cNvSpPr>
            <a:spLocks noGrp="1"/>
          </p:cNvSpPr>
          <p:nvPr>
            <p:ph type="sldNum" sz="quarter" idx="4"/>
          </p:nvPr>
        </p:nvSpPr>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285C2652-3495-475E-98A2-3F0CEADC1FBA}"/>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1D4820D-18A0-42F3-959E-791C3D0CC90D}"/>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26D8F673-254D-47F4-8B0E-CE222403EAF2}"/>
              </a:ext>
            </a:extLst>
          </p:cNvPr>
          <p:cNvSpPr>
            <a:spLocks noGrp="1"/>
          </p:cNvSpPr>
          <p:nvPr>
            <p:ph type="sldNum" sz="quarter" idx="4"/>
          </p:nvPr>
        </p:nvSpPr>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68693F2F-C656-4911-B327-25AE7D755DF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0364C5-8B3B-4412-9409-E336A303092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1917ACE-4911-4160-A60C-B42A5A478889}"/>
              </a:ext>
            </a:extLst>
          </p:cNvPr>
          <p:cNvSpPr>
            <a:spLocks noGrp="1"/>
          </p:cNvSpPr>
          <p:nvPr>
            <p:ph type="sldNum" sz="quarter" idx="4"/>
          </p:nvPr>
        </p:nvSpPr>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4" name="Date Placeholder 3">
            <a:extLst>
              <a:ext uri="{FF2B5EF4-FFF2-40B4-BE49-F238E27FC236}">
                <a16:creationId xmlns:a16="http://schemas.microsoft.com/office/drawing/2014/main" id="{DF5C3B3F-A5BB-421E-8C77-68712594953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599238-AE36-40C0-85D6-1004EA8183D6}"/>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7F93C70-017F-4930-BBB1-407CA75BAF57}"/>
              </a:ext>
            </a:extLst>
          </p:cNvPr>
          <p:cNvSpPr>
            <a:spLocks noGrp="1"/>
          </p:cNvSpPr>
          <p:nvPr>
            <p:ph type="sldNum" sz="quarter" idx="4"/>
          </p:nvPr>
        </p:nvSpPr>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54CE84E7-A1CB-479D-819C-ED145469C84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0383080-86F5-481A-AFCF-10EF6120C44C}"/>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7063945E-4C57-4C5A-A750-0BDED2B3B094}"/>
              </a:ext>
            </a:extLst>
          </p:cNvPr>
          <p:cNvSpPr>
            <a:spLocks noGrp="1"/>
          </p:cNvSpPr>
          <p:nvPr>
            <p:ph type="sldNum" sz="quarter" idx="4"/>
          </p:nvPr>
        </p:nvSpPr>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4" name="Date Placeholder 3">
            <a:extLst>
              <a:ext uri="{FF2B5EF4-FFF2-40B4-BE49-F238E27FC236}">
                <a16:creationId xmlns:a16="http://schemas.microsoft.com/office/drawing/2014/main" id="{59462E7A-F248-4F9F-B240-2B5A3A73641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6F60EED-72AB-46B8-B4E5-567AD57C9F43}"/>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B0594D58-6098-4CA7-A013-FBF88C169264}"/>
              </a:ext>
            </a:extLst>
          </p:cNvPr>
          <p:cNvSpPr>
            <a:spLocks noGrp="1"/>
          </p:cNvSpPr>
          <p:nvPr>
            <p:ph type="sldNum" sz="quarter" idx="4"/>
          </p:nvPr>
        </p:nvSpPr>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7" name="Date Placeholder 6">
            <a:extLst>
              <a:ext uri="{FF2B5EF4-FFF2-40B4-BE49-F238E27FC236}">
                <a16:creationId xmlns:a16="http://schemas.microsoft.com/office/drawing/2014/main" id="{7CE72C02-441B-4C22-B256-ACB12E57E41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674FD5F-9CCC-4FF4-BC93-2198715D584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7888B91-8142-4B3D-89A9-91E42A42C4E3}"/>
              </a:ext>
            </a:extLst>
          </p:cNvPr>
          <p:cNvSpPr>
            <a:spLocks noGrp="1"/>
          </p:cNvSpPr>
          <p:nvPr>
            <p:ph type="sldNum" sz="quarter" idx="4"/>
          </p:nvPr>
        </p:nvSpPr>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4" name="Date Placeholder 3">
            <a:extLst>
              <a:ext uri="{FF2B5EF4-FFF2-40B4-BE49-F238E27FC236}">
                <a16:creationId xmlns:a16="http://schemas.microsoft.com/office/drawing/2014/main" id="{62D0C488-EDE4-4287-9645-087ED6B9B60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F70137-BC37-4D08-8C4D-969CCDBA53B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97CA38A-D2E3-4DF9-BF05-0CF4266BF7D8}"/>
              </a:ext>
            </a:extLst>
          </p:cNvPr>
          <p:cNvSpPr>
            <a:spLocks noGrp="1"/>
          </p:cNvSpPr>
          <p:nvPr>
            <p:ph type="sldNum" sz="quarter" idx="4"/>
          </p:nvPr>
        </p:nvSpPr>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4" name="Date Placeholder 3">
            <a:extLst>
              <a:ext uri="{FF2B5EF4-FFF2-40B4-BE49-F238E27FC236}">
                <a16:creationId xmlns:a16="http://schemas.microsoft.com/office/drawing/2014/main" id="{90017367-611C-45B5-94ED-6B27E749BBD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F05D617-F708-4165-AF13-C1020811058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69FFB89-FC46-4164-B821-0249BD448AD7}"/>
              </a:ext>
            </a:extLst>
          </p:cNvPr>
          <p:cNvSpPr>
            <a:spLocks noGrp="1"/>
          </p:cNvSpPr>
          <p:nvPr>
            <p:ph type="sldNum" sz="quarter" idx="4"/>
          </p:nvPr>
        </p:nvSpPr>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4" name="Date Placeholder 3">
            <a:extLst>
              <a:ext uri="{FF2B5EF4-FFF2-40B4-BE49-F238E27FC236}">
                <a16:creationId xmlns:a16="http://schemas.microsoft.com/office/drawing/2014/main" id="{B265F297-DF70-476A-9643-397E52F65DD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66588CC-8D6B-4DD0-97E4-373BE41199A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9CEFF75-6A34-4298-B89A-164AE9B3ACD0}"/>
              </a:ext>
            </a:extLst>
          </p:cNvPr>
          <p:cNvSpPr>
            <a:spLocks noGrp="1"/>
          </p:cNvSpPr>
          <p:nvPr>
            <p:ph type="sldNum" sz="quarter" idx="4"/>
          </p:nvPr>
        </p:nvSpPr>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4" name="Date Placeholder 3">
            <a:extLst>
              <a:ext uri="{FF2B5EF4-FFF2-40B4-BE49-F238E27FC236}">
                <a16:creationId xmlns:a16="http://schemas.microsoft.com/office/drawing/2014/main" id="{5F4B61D5-08B7-40AE-A08C-651FA52A298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77A857C-6159-45FE-AE67-1AE5EE8F1F3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2A2E7E0-DD1F-40C0-AB52-791AC2E0C553}"/>
              </a:ext>
            </a:extLst>
          </p:cNvPr>
          <p:cNvSpPr>
            <a:spLocks noGrp="1"/>
          </p:cNvSpPr>
          <p:nvPr>
            <p:ph type="sldNum" sz="quarter" idx="4"/>
          </p:nvPr>
        </p:nvSpPr>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7" name="Date Placeholder 6">
            <a:extLst>
              <a:ext uri="{FF2B5EF4-FFF2-40B4-BE49-F238E27FC236}">
                <a16:creationId xmlns:a16="http://schemas.microsoft.com/office/drawing/2014/main" id="{88B931DA-D5E4-4E0F-A002-58AB46ADF76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6342AD2-BDD6-4D72-9D3B-FD00CB8CD9E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B180738-ED5E-43B5-8E36-F12B9EAB8B04}"/>
              </a:ext>
            </a:extLst>
          </p:cNvPr>
          <p:cNvSpPr>
            <a:spLocks noGrp="1"/>
          </p:cNvSpPr>
          <p:nvPr>
            <p:ph type="sldNum" sz="quarter" idx="4"/>
          </p:nvPr>
        </p:nvSpPr>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3" name="Date Placeholder 2">
            <a:extLst>
              <a:ext uri="{FF2B5EF4-FFF2-40B4-BE49-F238E27FC236}">
                <a16:creationId xmlns:a16="http://schemas.microsoft.com/office/drawing/2014/main" id="{66C5107B-D668-481E-96F6-CCC7A0C2FB6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88668FA-3633-4583-80D7-88AAE93F57C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E1F7483-9F4C-4044-ABFE-A9F8327C8C1D}"/>
              </a:ext>
            </a:extLst>
          </p:cNvPr>
          <p:cNvSpPr>
            <a:spLocks noGrp="1"/>
          </p:cNvSpPr>
          <p:nvPr>
            <p:ph type="sldNum" sz="quarter" idx="4"/>
          </p:nvPr>
        </p:nvSpPr>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4" name="Date Placeholder 3">
            <a:extLst>
              <a:ext uri="{FF2B5EF4-FFF2-40B4-BE49-F238E27FC236}">
                <a16:creationId xmlns:a16="http://schemas.microsoft.com/office/drawing/2014/main" id="{EDD0303E-C835-4E4A-A4BD-B16C32B8B17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CDA3100-15EF-4E60-8C7C-98734FFC8A7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BA253CD-B598-432E-9A78-625FD567BDDB}"/>
              </a:ext>
            </a:extLst>
          </p:cNvPr>
          <p:cNvSpPr>
            <a:spLocks noGrp="1"/>
          </p:cNvSpPr>
          <p:nvPr>
            <p:ph type="sldNum" sz="quarter" idx="4"/>
          </p:nvPr>
        </p:nvSpPr>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4" name="Date Placeholder 3">
            <a:extLst>
              <a:ext uri="{FF2B5EF4-FFF2-40B4-BE49-F238E27FC236}">
                <a16:creationId xmlns:a16="http://schemas.microsoft.com/office/drawing/2014/main" id="{4FF1C509-4AEB-4D0B-B6FB-B03CE790688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6F9AC9B-BDBC-4728-BB77-D3F9DE7F1F5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BA7A610-B9FE-40FE-AE97-727259E1674A}"/>
              </a:ext>
            </a:extLst>
          </p:cNvPr>
          <p:cNvSpPr>
            <a:spLocks noGrp="1"/>
          </p:cNvSpPr>
          <p:nvPr>
            <p:ph type="sldNum" sz="quarter" idx="4"/>
          </p:nvPr>
        </p:nvSpPr>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4" name="Date Placeholder 3">
            <a:extLst>
              <a:ext uri="{FF2B5EF4-FFF2-40B4-BE49-F238E27FC236}">
                <a16:creationId xmlns:a16="http://schemas.microsoft.com/office/drawing/2014/main" id="{FFC347F2-1F64-49BF-8F67-2937E22C0D21}"/>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D1E04B4C-BD06-4C6E-A2F0-A82ECBB531B9}"/>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42ABCEAC-0CE6-45F8-AB96-81AEE788BFA1}"/>
              </a:ext>
            </a:extLst>
          </p:cNvPr>
          <p:cNvSpPr>
            <a:spLocks noGrp="1"/>
          </p:cNvSpPr>
          <p:nvPr>
            <p:ph type="sldNum" sz="quarter" idx="4"/>
          </p:nvPr>
        </p:nvSpPr>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7" name="Date Placeholder 6">
            <a:extLst>
              <a:ext uri="{FF2B5EF4-FFF2-40B4-BE49-F238E27FC236}">
                <a16:creationId xmlns:a16="http://schemas.microsoft.com/office/drawing/2014/main" id="{E7DABE87-53BA-4E64-A25F-083FC496823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474C3E8-5F8B-455E-A0B1-E7592F6F662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2457A66-0E82-4779-8279-274C1F89620A}"/>
              </a:ext>
            </a:extLst>
          </p:cNvPr>
          <p:cNvSpPr>
            <a:spLocks noGrp="1"/>
          </p:cNvSpPr>
          <p:nvPr>
            <p:ph type="sldNum" sz="quarter" idx="4"/>
          </p:nvPr>
        </p:nvSpPr>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67AF15A-43F0-458A-959F-7732D0D1DFD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C270968-A254-41C8-AB40-A541BD0A5FF2}"/>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A91394D4-2A94-4E14-9B9A-F6E3C9C96474}"/>
              </a:ext>
            </a:extLst>
          </p:cNvPr>
          <p:cNvSpPr>
            <a:spLocks noGrp="1"/>
          </p:cNvSpPr>
          <p:nvPr>
            <p:ph type="sldNum" sz="quarter" idx="4"/>
          </p:nvPr>
        </p:nvSpPr>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8" name="Date Placeholder 7">
            <a:extLst>
              <a:ext uri="{FF2B5EF4-FFF2-40B4-BE49-F238E27FC236}">
                <a16:creationId xmlns:a16="http://schemas.microsoft.com/office/drawing/2014/main" id="{AD808D22-0CB4-4BB5-BAC4-78E03361AF3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2BA3736E-4A07-4D05-9BEC-1525A85F0A50}"/>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8E4F7403-E4F9-433F-9F91-0FD919E62198}"/>
              </a:ext>
            </a:extLst>
          </p:cNvPr>
          <p:cNvSpPr>
            <a:spLocks noGrp="1"/>
          </p:cNvSpPr>
          <p:nvPr>
            <p:ph type="sldNum" sz="quarter" idx="4"/>
          </p:nvPr>
        </p:nvSpPr>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7" name="Date Placeholder 6">
            <a:extLst>
              <a:ext uri="{FF2B5EF4-FFF2-40B4-BE49-F238E27FC236}">
                <a16:creationId xmlns:a16="http://schemas.microsoft.com/office/drawing/2014/main" id="{0A3E5D07-5D98-40F7-AA62-FF09EB4DC2C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84C426E-C53C-4FEF-98DA-99D7D890209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1952E78-24BF-41FD-9A2E-32823DE35487}"/>
              </a:ext>
            </a:extLst>
          </p:cNvPr>
          <p:cNvSpPr>
            <a:spLocks noGrp="1"/>
          </p:cNvSpPr>
          <p:nvPr>
            <p:ph type="sldNum" sz="quarter" idx="4"/>
          </p:nvPr>
        </p:nvSpPr>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CFB1C0A-DBD6-4866-BE5F-07B7A7F8BD7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BA1B8B-747F-445E-9BD7-13B36442B48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8FD168DE-463D-48EF-BA4A-84B6876F8DCA}"/>
              </a:ext>
            </a:extLst>
          </p:cNvPr>
          <p:cNvSpPr>
            <a:spLocks noGrp="1"/>
          </p:cNvSpPr>
          <p:nvPr>
            <p:ph type="sldNum" sz="quarter" idx="4"/>
          </p:nvPr>
        </p:nvSpPr>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4" name="Date Placeholder 3">
            <a:extLst>
              <a:ext uri="{FF2B5EF4-FFF2-40B4-BE49-F238E27FC236}">
                <a16:creationId xmlns:a16="http://schemas.microsoft.com/office/drawing/2014/main" id="{58C618E5-28F0-484D-9725-6B6A30429FC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F8FAE29-568A-4D89-9FF6-A984440D19A5}"/>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7499FF2C-1160-4210-9B42-2F69BA410AE6}"/>
              </a:ext>
            </a:extLst>
          </p:cNvPr>
          <p:cNvSpPr>
            <a:spLocks noGrp="1"/>
          </p:cNvSpPr>
          <p:nvPr>
            <p:ph type="sldNum" sz="quarter" idx="4"/>
          </p:nvPr>
        </p:nvSpPr>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4" name="Date Placeholder 3">
            <a:extLst>
              <a:ext uri="{FF2B5EF4-FFF2-40B4-BE49-F238E27FC236}">
                <a16:creationId xmlns:a16="http://schemas.microsoft.com/office/drawing/2014/main" id="{1C0A3E6F-BA98-4407-A3E3-29927165881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38C29EE-D384-4A9A-8952-F9645BAE430D}"/>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B4087253-E8DB-4010-A956-939ACF59AF5F}"/>
              </a:ext>
            </a:extLst>
          </p:cNvPr>
          <p:cNvSpPr>
            <a:spLocks noGrp="1"/>
          </p:cNvSpPr>
          <p:nvPr>
            <p:ph type="sldNum" sz="quarter" idx="4"/>
          </p:nvPr>
        </p:nvSpPr>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4" name="Date Placeholder 3">
            <a:extLst>
              <a:ext uri="{FF2B5EF4-FFF2-40B4-BE49-F238E27FC236}">
                <a16:creationId xmlns:a16="http://schemas.microsoft.com/office/drawing/2014/main" id="{2CE4852E-915C-4B8E-A970-E9B5113B417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6249717-B8CA-40D1-B105-8D368C63998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135EE6C-0728-47EB-B092-105691D0AAA2}"/>
              </a:ext>
            </a:extLst>
          </p:cNvPr>
          <p:cNvSpPr>
            <a:spLocks noGrp="1"/>
          </p:cNvSpPr>
          <p:nvPr>
            <p:ph type="sldNum" sz="quarter" idx="4"/>
          </p:nvPr>
        </p:nvSpPr>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4" name="Date Placeholder 3">
            <a:extLst>
              <a:ext uri="{FF2B5EF4-FFF2-40B4-BE49-F238E27FC236}">
                <a16:creationId xmlns:a16="http://schemas.microsoft.com/office/drawing/2014/main" id="{E5529A59-F0AE-49DE-9D46-421249FBF1A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459136F-30BD-4882-897A-B98BE18FFA0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DBFB23C-2401-4941-AD29-B5889143F2FF}"/>
              </a:ext>
            </a:extLst>
          </p:cNvPr>
          <p:cNvSpPr>
            <a:spLocks noGrp="1"/>
          </p:cNvSpPr>
          <p:nvPr>
            <p:ph type="sldNum" sz="quarter" idx="4"/>
          </p:nvPr>
        </p:nvSpPr>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3" name="Date Placeholder 2">
            <a:extLst>
              <a:ext uri="{FF2B5EF4-FFF2-40B4-BE49-F238E27FC236}">
                <a16:creationId xmlns:a16="http://schemas.microsoft.com/office/drawing/2014/main" id="{829D51BB-FA65-4665-B6C5-9623B47E466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5F98E5-905B-4DF8-B6D8-5A65D1A0AC1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FF7D056-7DF9-4F74-AD61-111D53777256}"/>
              </a:ext>
            </a:extLst>
          </p:cNvPr>
          <p:cNvSpPr>
            <a:spLocks noGrp="1"/>
          </p:cNvSpPr>
          <p:nvPr>
            <p:ph type="sldNum" sz="quarter" idx="4"/>
          </p:nvPr>
        </p:nvSpPr>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3" name="Date Placeholder 2">
            <a:extLst>
              <a:ext uri="{FF2B5EF4-FFF2-40B4-BE49-F238E27FC236}">
                <a16:creationId xmlns:a16="http://schemas.microsoft.com/office/drawing/2014/main" id="{982237EA-2ED9-4C81-B4A9-33938650CB2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1631F47-FE4B-4A2B-8B08-1CDE49776A66}"/>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44BC46B1-B2A5-453D-93E0-8DC08DD5C496}"/>
              </a:ext>
            </a:extLst>
          </p:cNvPr>
          <p:cNvSpPr>
            <a:spLocks noGrp="1"/>
          </p:cNvSpPr>
          <p:nvPr>
            <p:ph type="sldNum" sz="quarter" idx="4"/>
          </p:nvPr>
        </p:nvSpPr>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9D2130A0-5DF9-4E71-9E55-C38591255D8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C49D2F0-F942-4411-A0BE-9BA8AABB295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C8A4178-37F1-43F5-A5F0-218269C54B2E}"/>
              </a:ext>
            </a:extLst>
          </p:cNvPr>
          <p:cNvSpPr>
            <a:spLocks noGrp="1"/>
          </p:cNvSpPr>
          <p:nvPr>
            <p:ph type="sldNum" sz="quarter" idx="4"/>
          </p:nvPr>
        </p:nvSpPr>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7" name="Date Placeholder 6">
            <a:extLst>
              <a:ext uri="{FF2B5EF4-FFF2-40B4-BE49-F238E27FC236}">
                <a16:creationId xmlns:a16="http://schemas.microsoft.com/office/drawing/2014/main" id="{7BC18A57-2ECC-4607-B004-704C0EC91CA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7D6092E-3DAA-4588-8393-FB16A8B9C73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C6F0241-D98C-4F75-96CD-18E528EEEC8E}"/>
              </a:ext>
            </a:extLst>
          </p:cNvPr>
          <p:cNvSpPr>
            <a:spLocks noGrp="1"/>
          </p:cNvSpPr>
          <p:nvPr>
            <p:ph type="sldNum" sz="quarter" idx="4"/>
          </p:nvPr>
        </p:nvSpPr>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7" name="Date Placeholder 6">
            <a:extLst>
              <a:ext uri="{FF2B5EF4-FFF2-40B4-BE49-F238E27FC236}">
                <a16:creationId xmlns:a16="http://schemas.microsoft.com/office/drawing/2014/main" id="{B2715C26-628C-4E8B-AAC5-A43DCE4CDDD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A257624-A305-4C81-9262-9B33E9276E6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25AB493-4264-4DC9-A459-95EEE4516EBE}"/>
              </a:ext>
            </a:extLst>
          </p:cNvPr>
          <p:cNvSpPr>
            <a:spLocks noGrp="1"/>
          </p:cNvSpPr>
          <p:nvPr>
            <p:ph type="sldNum" sz="quarter" idx="4"/>
          </p:nvPr>
        </p:nvSpPr>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7" name="Date Placeholder 6">
            <a:extLst>
              <a:ext uri="{FF2B5EF4-FFF2-40B4-BE49-F238E27FC236}">
                <a16:creationId xmlns:a16="http://schemas.microsoft.com/office/drawing/2014/main" id="{34F7D210-6CBA-443D-876F-4ED55B60090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927D98B-3493-440C-9E35-23403963646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606311C-1F60-4305-B55A-F7D6D52DBD7E}"/>
              </a:ext>
            </a:extLst>
          </p:cNvPr>
          <p:cNvSpPr>
            <a:spLocks noGrp="1"/>
          </p:cNvSpPr>
          <p:nvPr>
            <p:ph type="sldNum" sz="quarter" idx="4"/>
          </p:nvPr>
        </p:nvSpPr>
        <p:spPr/>
        <p:txBody>
          <a:bodyPr/>
          <a:lstStyle/>
          <a:p>
            <a:fld id="{28B83BC3-069B-46AF-A4E6-C99928E1A4FA}" type="slidenum">
              <a:rPr lang="en-US" smtClean="0"/>
              <a:pPr/>
              <a:t>157</a:t>
            </a:fld>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4" name="Date Placeholder 3">
            <a:extLst>
              <a:ext uri="{FF2B5EF4-FFF2-40B4-BE49-F238E27FC236}">
                <a16:creationId xmlns:a16="http://schemas.microsoft.com/office/drawing/2014/main" id="{15E32986-C42F-440A-8751-F8210F2D61E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2AF9E5C-B3BD-432F-B07D-17971A0E73B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39022E7-D09F-4C2A-9407-1E7DAD4EFA22}"/>
              </a:ext>
            </a:extLst>
          </p:cNvPr>
          <p:cNvSpPr>
            <a:spLocks noGrp="1"/>
          </p:cNvSpPr>
          <p:nvPr>
            <p:ph type="sldNum" sz="quarter" idx="4"/>
          </p:nvPr>
        </p:nvSpPr>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4" name="Date Placeholder 3">
            <a:extLst>
              <a:ext uri="{FF2B5EF4-FFF2-40B4-BE49-F238E27FC236}">
                <a16:creationId xmlns:a16="http://schemas.microsoft.com/office/drawing/2014/main" id="{0286594D-2B11-4394-9E78-D606061ACEF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007F0D1-D3F6-4F13-BAAD-6F27EA0C8A2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1FD1B9B-596F-4614-867F-54CE50F3D36C}"/>
              </a:ext>
            </a:extLst>
          </p:cNvPr>
          <p:cNvSpPr>
            <a:spLocks noGrp="1"/>
          </p:cNvSpPr>
          <p:nvPr>
            <p:ph type="sldNum" sz="quarter" idx="4"/>
          </p:nvPr>
        </p:nvSpPr>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8" name="Date Placeholder 7">
            <a:extLst>
              <a:ext uri="{FF2B5EF4-FFF2-40B4-BE49-F238E27FC236}">
                <a16:creationId xmlns:a16="http://schemas.microsoft.com/office/drawing/2014/main" id="{C55F8B94-4D11-4526-95BD-4477FA737EF3}"/>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55D4231-9710-4943-B81F-E0BB16ADD4FC}"/>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D6C99965-9D51-4669-BC1E-5ACB3DD0B045}"/>
              </a:ext>
            </a:extLst>
          </p:cNvPr>
          <p:cNvSpPr>
            <a:spLocks noGrp="1"/>
          </p:cNvSpPr>
          <p:nvPr>
            <p:ph type="sldNum" sz="quarter" idx="4"/>
          </p:nvPr>
        </p:nvSpPr>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4" name="Date Placeholder 3">
            <a:extLst>
              <a:ext uri="{FF2B5EF4-FFF2-40B4-BE49-F238E27FC236}">
                <a16:creationId xmlns:a16="http://schemas.microsoft.com/office/drawing/2014/main" id="{4C39D981-6F19-4246-AE34-529A2A9FC6B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1F15CDB-95C1-4F86-BE88-88F361F6ADC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38DB72C-B1E7-4260-8BCC-45D0A272B756}"/>
              </a:ext>
            </a:extLst>
          </p:cNvPr>
          <p:cNvSpPr>
            <a:spLocks noGrp="1"/>
          </p:cNvSpPr>
          <p:nvPr>
            <p:ph type="sldNum" sz="quarter" idx="4"/>
          </p:nvPr>
        </p:nvSpPr>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4" name="Date Placeholder 3">
            <a:extLst>
              <a:ext uri="{FF2B5EF4-FFF2-40B4-BE49-F238E27FC236}">
                <a16:creationId xmlns:a16="http://schemas.microsoft.com/office/drawing/2014/main" id="{54CC8713-A5F0-4F27-A3BA-E3290E0E2EB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8B2967F-03DF-4583-9B5F-554C88FF411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BF545D6-F361-4AED-BB9D-84F8AF3099DD}"/>
              </a:ext>
            </a:extLst>
          </p:cNvPr>
          <p:cNvSpPr>
            <a:spLocks noGrp="1"/>
          </p:cNvSpPr>
          <p:nvPr>
            <p:ph type="sldNum" sz="quarter" idx="4"/>
          </p:nvPr>
        </p:nvSpPr>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4" name="Date Placeholder 3">
            <a:extLst>
              <a:ext uri="{FF2B5EF4-FFF2-40B4-BE49-F238E27FC236}">
                <a16:creationId xmlns:a16="http://schemas.microsoft.com/office/drawing/2014/main" id="{80FE0BA6-23B9-4497-AF64-5E3A7433616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1EADF07-B7D2-4085-A974-2FF8DF523C4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FF8658B-4A2B-4FC6-AAAC-EC429090C035}"/>
              </a:ext>
            </a:extLst>
          </p:cNvPr>
          <p:cNvSpPr>
            <a:spLocks noGrp="1"/>
          </p:cNvSpPr>
          <p:nvPr>
            <p:ph type="sldNum" sz="quarter" idx="4"/>
          </p:nvPr>
        </p:nvSpPr>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4" name="Date Placeholder 3">
            <a:extLst>
              <a:ext uri="{FF2B5EF4-FFF2-40B4-BE49-F238E27FC236}">
                <a16:creationId xmlns:a16="http://schemas.microsoft.com/office/drawing/2014/main" id="{2FD21CBA-6742-4720-8C56-D3A4F0E5E2B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7CAF20C-D25B-47EE-8125-CCAF70AB4B3D}"/>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BB6E9815-513E-4C21-AC1F-5AB4C73B2B82}"/>
              </a:ext>
            </a:extLst>
          </p:cNvPr>
          <p:cNvSpPr>
            <a:spLocks noGrp="1"/>
          </p:cNvSpPr>
          <p:nvPr>
            <p:ph type="sldNum" sz="quarter" idx="4"/>
          </p:nvPr>
        </p:nvSpPr>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4" name="Date Placeholder 3">
            <a:extLst>
              <a:ext uri="{FF2B5EF4-FFF2-40B4-BE49-F238E27FC236}">
                <a16:creationId xmlns:a16="http://schemas.microsoft.com/office/drawing/2014/main" id="{A4C635BC-735E-483D-BB10-70A4B5A624C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A399592-9342-4E4E-88D7-CD8D4916548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7251ED2-FC50-4AFD-81B8-A3B2CEFE1709}"/>
              </a:ext>
            </a:extLst>
          </p:cNvPr>
          <p:cNvSpPr>
            <a:spLocks noGrp="1"/>
          </p:cNvSpPr>
          <p:nvPr>
            <p:ph type="sldNum" sz="quarter" idx="4"/>
          </p:nvPr>
        </p:nvSpPr>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4" name="Date Placeholder 3">
            <a:extLst>
              <a:ext uri="{FF2B5EF4-FFF2-40B4-BE49-F238E27FC236}">
                <a16:creationId xmlns:a16="http://schemas.microsoft.com/office/drawing/2014/main" id="{76A68AF0-68B7-4BA8-9A3F-97729399E79C}"/>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DA36E985-C285-42B8-A2C7-3472BBA3F9F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6EC9DBBB-4321-4379-BCE7-D16815CE8D1B}"/>
              </a:ext>
            </a:extLst>
          </p:cNvPr>
          <p:cNvSpPr>
            <a:spLocks noGrp="1"/>
          </p:cNvSpPr>
          <p:nvPr>
            <p:ph type="sldNum" sz="quarter" idx="4"/>
          </p:nvPr>
        </p:nvSpPr>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4" name="Date Placeholder 3">
            <a:extLst>
              <a:ext uri="{FF2B5EF4-FFF2-40B4-BE49-F238E27FC236}">
                <a16:creationId xmlns:a16="http://schemas.microsoft.com/office/drawing/2014/main" id="{A7A39AAD-955A-412C-A091-BDC30A97FB7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19CFA58-CD41-43B9-9500-6BC9BBDB65E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28D5F9B-8C70-4816-811A-A2756B631FA7}"/>
              </a:ext>
            </a:extLst>
          </p:cNvPr>
          <p:cNvSpPr>
            <a:spLocks noGrp="1"/>
          </p:cNvSpPr>
          <p:nvPr>
            <p:ph type="sldNum" sz="quarter" idx="4"/>
          </p:nvPr>
        </p:nvSpPr>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4" name="Date Placeholder 3">
            <a:extLst>
              <a:ext uri="{FF2B5EF4-FFF2-40B4-BE49-F238E27FC236}">
                <a16:creationId xmlns:a16="http://schemas.microsoft.com/office/drawing/2014/main" id="{2BF18A84-56EF-4A87-9D8D-65BA646D338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3E13A79-8B23-47D8-9E03-53A853AD67E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40344A4-B12D-48DE-8751-97FEB7B48BFC}"/>
              </a:ext>
            </a:extLst>
          </p:cNvPr>
          <p:cNvSpPr>
            <a:spLocks noGrp="1"/>
          </p:cNvSpPr>
          <p:nvPr>
            <p:ph type="sldNum" sz="quarter" idx="4"/>
          </p:nvPr>
        </p:nvSpPr>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4" name="Date Placeholder 3">
            <a:extLst>
              <a:ext uri="{FF2B5EF4-FFF2-40B4-BE49-F238E27FC236}">
                <a16:creationId xmlns:a16="http://schemas.microsoft.com/office/drawing/2014/main" id="{9B8CFBE7-90C2-4ED4-900C-210CD6D8EFB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3032763-CF24-41DB-A267-F4A8D41BC74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E9E3733-E6C8-4F0E-A506-C74085E2F634}"/>
              </a:ext>
            </a:extLst>
          </p:cNvPr>
          <p:cNvSpPr>
            <a:spLocks noGrp="1"/>
          </p:cNvSpPr>
          <p:nvPr>
            <p:ph type="sldNum" sz="quarter" idx="4"/>
          </p:nvPr>
        </p:nvSpPr>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4" name="Date Placeholder 3">
            <a:extLst>
              <a:ext uri="{FF2B5EF4-FFF2-40B4-BE49-F238E27FC236}">
                <a16:creationId xmlns:a16="http://schemas.microsoft.com/office/drawing/2014/main" id="{66EBC68E-F98C-4D08-AE99-0BBF6F509CC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6CE4A3-37E6-4C26-AA6A-E2F4E78E7A5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80AC24B-AD81-41B2-BCAB-76DAC1544DC4}"/>
              </a:ext>
            </a:extLst>
          </p:cNvPr>
          <p:cNvSpPr>
            <a:spLocks noGrp="1"/>
          </p:cNvSpPr>
          <p:nvPr>
            <p:ph type="sldNum" sz="quarter" idx="4"/>
          </p:nvPr>
        </p:nvSpPr>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4" name="Date Placeholder 3">
            <a:extLst>
              <a:ext uri="{FF2B5EF4-FFF2-40B4-BE49-F238E27FC236}">
                <a16:creationId xmlns:a16="http://schemas.microsoft.com/office/drawing/2014/main" id="{FAE51706-B29F-405E-9303-BB7D9B95995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7E7D1C0-EEB5-4E27-B6DD-442055DF7A7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CDA291E-7B38-4D1A-98AD-B351BD25A348}"/>
              </a:ext>
            </a:extLst>
          </p:cNvPr>
          <p:cNvSpPr>
            <a:spLocks noGrp="1"/>
          </p:cNvSpPr>
          <p:nvPr>
            <p:ph type="sldNum" sz="quarter" idx="4"/>
          </p:nvPr>
        </p:nvSpPr>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4" name="Date Placeholder 3">
            <a:extLst>
              <a:ext uri="{FF2B5EF4-FFF2-40B4-BE49-F238E27FC236}">
                <a16:creationId xmlns:a16="http://schemas.microsoft.com/office/drawing/2014/main" id="{8AEF2E52-E325-420C-A313-260A40268C8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34D28CD-AA1C-4350-A8E2-99B1339A87A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D599753-65C9-425F-917A-45D99846FCA3}"/>
              </a:ext>
            </a:extLst>
          </p:cNvPr>
          <p:cNvSpPr>
            <a:spLocks noGrp="1"/>
          </p:cNvSpPr>
          <p:nvPr>
            <p:ph type="sldNum" sz="quarter" idx="4"/>
          </p:nvPr>
        </p:nvSpPr>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4" name="Date Placeholder 3">
            <a:extLst>
              <a:ext uri="{FF2B5EF4-FFF2-40B4-BE49-F238E27FC236}">
                <a16:creationId xmlns:a16="http://schemas.microsoft.com/office/drawing/2014/main" id="{F63DF418-2972-4A24-A1C4-C0300B426FA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DD4E076-84E9-4DE1-BD69-B82457C7368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DFC54BB-CA9E-4F40-B870-8D891F2223A4}"/>
              </a:ext>
            </a:extLst>
          </p:cNvPr>
          <p:cNvSpPr>
            <a:spLocks noGrp="1"/>
          </p:cNvSpPr>
          <p:nvPr>
            <p:ph type="sldNum" sz="quarter" idx="4"/>
          </p:nvPr>
        </p:nvSpPr>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6" name="Date Placeholder 5">
            <a:extLst>
              <a:ext uri="{FF2B5EF4-FFF2-40B4-BE49-F238E27FC236}">
                <a16:creationId xmlns:a16="http://schemas.microsoft.com/office/drawing/2014/main" id="{CFA8DAD2-9E82-4CCD-90A7-ACE755A8CF1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549E496-CCBE-4C62-A5DD-14928B759844}"/>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D384BFDE-8957-4257-93A9-5F8EF678A61A}"/>
              </a:ext>
            </a:extLst>
          </p:cNvPr>
          <p:cNvSpPr>
            <a:spLocks noGrp="1"/>
          </p:cNvSpPr>
          <p:nvPr>
            <p:ph type="sldNum" sz="quarter" idx="4"/>
          </p:nvPr>
        </p:nvSpPr>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9D5E9B26-5EBF-4EAE-B566-A4A51CA3A9C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A9AB755-06E3-46F8-884F-AE567FD9551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8A2B403-4CA3-42F6-82CC-F190AA879798}"/>
              </a:ext>
            </a:extLst>
          </p:cNvPr>
          <p:cNvSpPr>
            <a:spLocks noGrp="1"/>
          </p:cNvSpPr>
          <p:nvPr>
            <p:ph type="sldNum" sz="quarter" idx="4"/>
          </p:nvPr>
        </p:nvSpPr>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6" name="Date Placeholder 5">
            <a:extLst>
              <a:ext uri="{FF2B5EF4-FFF2-40B4-BE49-F238E27FC236}">
                <a16:creationId xmlns:a16="http://schemas.microsoft.com/office/drawing/2014/main" id="{06513066-8D71-40F0-854F-4A60715C031C}"/>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1262C07-3595-4459-A30B-CBFED1B196D3}"/>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B60AAAEE-C205-4FC3-A127-3B3245A9E426}"/>
              </a:ext>
            </a:extLst>
          </p:cNvPr>
          <p:cNvSpPr>
            <a:spLocks noGrp="1"/>
          </p:cNvSpPr>
          <p:nvPr>
            <p:ph type="sldNum" sz="quarter" idx="4"/>
          </p:nvPr>
        </p:nvSpPr>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7" name="Date Placeholder 6">
            <a:extLst>
              <a:ext uri="{FF2B5EF4-FFF2-40B4-BE49-F238E27FC236}">
                <a16:creationId xmlns:a16="http://schemas.microsoft.com/office/drawing/2014/main" id="{43C9745D-2859-4D2C-AF1F-23FF0D65197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9F66B53-E27A-4BA7-AFFC-593B5216FF4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E9222C5-D4DE-4194-ACDE-2F86E2344E02}"/>
              </a:ext>
            </a:extLst>
          </p:cNvPr>
          <p:cNvSpPr>
            <a:spLocks noGrp="1"/>
          </p:cNvSpPr>
          <p:nvPr>
            <p:ph type="sldNum" sz="quarter" idx="4"/>
          </p:nvPr>
        </p:nvSpPr>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E71B6877-F2F9-44EF-A6A0-5CF6D63AA7E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A477864-5FAD-4524-A39D-1132A6257618}"/>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7FAFFA01-814F-4BF1-9CAA-38C81CBE4FB8}"/>
              </a:ext>
            </a:extLst>
          </p:cNvPr>
          <p:cNvSpPr>
            <a:spLocks noGrp="1"/>
          </p:cNvSpPr>
          <p:nvPr>
            <p:ph type="sldNum" sz="quarter" idx="4"/>
          </p:nvPr>
        </p:nvSpPr>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7" name="Date Placeholder 6">
            <a:extLst>
              <a:ext uri="{FF2B5EF4-FFF2-40B4-BE49-F238E27FC236}">
                <a16:creationId xmlns:a16="http://schemas.microsoft.com/office/drawing/2014/main" id="{F96E4FAD-498B-4E9B-9165-B3580F4FAA0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926793C-AB66-413A-8A58-7CB985BA6F7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938BDD2-169B-4F38-BF4F-BA46B2C12F9C}"/>
              </a:ext>
            </a:extLst>
          </p:cNvPr>
          <p:cNvSpPr>
            <a:spLocks noGrp="1"/>
          </p:cNvSpPr>
          <p:nvPr>
            <p:ph type="sldNum" sz="quarter" idx="4"/>
          </p:nvPr>
        </p:nvSpPr>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EB96DC8A-E716-4470-AEF5-0E6E5918887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ACE896C-011C-4929-AA29-5269BA23DB0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16D49E1-F66C-4C8A-BA09-3A69D8B99BE7}"/>
              </a:ext>
            </a:extLst>
          </p:cNvPr>
          <p:cNvSpPr>
            <a:spLocks noGrp="1"/>
          </p:cNvSpPr>
          <p:nvPr>
            <p:ph type="sldNum" sz="quarter" idx="4"/>
          </p:nvPr>
        </p:nvSpPr>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6" name="Date Placeholder 5">
            <a:extLst>
              <a:ext uri="{FF2B5EF4-FFF2-40B4-BE49-F238E27FC236}">
                <a16:creationId xmlns:a16="http://schemas.microsoft.com/office/drawing/2014/main" id="{28E06720-0774-4EB0-A9A5-26115A5E195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87962E-35C5-43EB-970E-5A54B206369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2DE5A6C-41C1-4865-8AF1-C4A835AE37D6}"/>
              </a:ext>
            </a:extLst>
          </p:cNvPr>
          <p:cNvSpPr>
            <a:spLocks noGrp="1"/>
          </p:cNvSpPr>
          <p:nvPr>
            <p:ph type="sldNum" sz="quarter" idx="4"/>
          </p:nvPr>
        </p:nvSpPr>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4" name="Date Placeholder 3">
            <a:extLst>
              <a:ext uri="{FF2B5EF4-FFF2-40B4-BE49-F238E27FC236}">
                <a16:creationId xmlns:a16="http://schemas.microsoft.com/office/drawing/2014/main" id="{4DBAF2C0-7CE8-4FBA-A066-B64922D70D9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72E7014-F2F0-453F-873B-15C4A848C03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0A7907E-AF8F-42B8-9094-C1EFECCB3644}"/>
              </a:ext>
            </a:extLst>
          </p:cNvPr>
          <p:cNvSpPr>
            <a:spLocks noGrp="1"/>
          </p:cNvSpPr>
          <p:nvPr>
            <p:ph type="sldNum" sz="quarter" idx="4"/>
          </p:nvPr>
        </p:nvSpPr>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601AF50D-DD21-4345-92D3-35B47C5DCE1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938AA55-F1D0-47D1-A15D-181F4297DB5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5620429-DCD7-45C5-BCF9-DC1BED53F989}"/>
              </a:ext>
            </a:extLst>
          </p:cNvPr>
          <p:cNvSpPr>
            <a:spLocks noGrp="1"/>
          </p:cNvSpPr>
          <p:nvPr>
            <p:ph type="sldNum" sz="quarter" idx="4"/>
          </p:nvPr>
        </p:nvSpPr>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6" name="Date Placeholder 5">
            <a:extLst>
              <a:ext uri="{FF2B5EF4-FFF2-40B4-BE49-F238E27FC236}">
                <a16:creationId xmlns:a16="http://schemas.microsoft.com/office/drawing/2014/main" id="{B978A1C3-3994-41D9-B872-640519E799F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A7B39DC-49D9-4C60-A080-0C4BC44B37CA}"/>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D4CDEB9-60E5-4E56-8FD8-04C34F00DAFC}"/>
              </a:ext>
            </a:extLst>
          </p:cNvPr>
          <p:cNvSpPr>
            <a:spLocks noGrp="1"/>
          </p:cNvSpPr>
          <p:nvPr>
            <p:ph type="sldNum" sz="quarter" idx="4"/>
          </p:nvPr>
        </p:nvSpPr>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7" name="Date Placeholder 6">
            <a:extLst>
              <a:ext uri="{FF2B5EF4-FFF2-40B4-BE49-F238E27FC236}">
                <a16:creationId xmlns:a16="http://schemas.microsoft.com/office/drawing/2014/main" id="{AF14C92C-F501-45B9-AD35-D62399A9D72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A8C2B2B-3F8F-40B8-B364-D8D1D25979A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FC8B877-68D1-466D-B610-F5CA722761F7}"/>
              </a:ext>
            </a:extLst>
          </p:cNvPr>
          <p:cNvSpPr>
            <a:spLocks noGrp="1"/>
          </p:cNvSpPr>
          <p:nvPr>
            <p:ph type="sldNum" sz="quarter" idx="4"/>
          </p:nvPr>
        </p:nvSpPr>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7" name="Date Placeholder 6">
            <a:extLst>
              <a:ext uri="{FF2B5EF4-FFF2-40B4-BE49-F238E27FC236}">
                <a16:creationId xmlns:a16="http://schemas.microsoft.com/office/drawing/2014/main" id="{AA0EFEE4-B207-4EC9-9F90-58C3847419E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319B662-C849-4539-9E88-A26D797AD28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55B5A38-3345-446A-B029-7C79B75068AD}"/>
              </a:ext>
            </a:extLst>
          </p:cNvPr>
          <p:cNvSpPr>
            <a:spLocks noGrp="1"/>
          </p:cNvSpPr>
          <p:nvPr>
            <p:ph type="sldNum" sz="quarter" idx="4"/>
          </p:nvPr>
        </p:nvSpPr>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6" name="Date Placeholder 5">
            <a:extLst>
              <a:ext uri="{FF2B5EF4-FFF2-40B4-BE49-F238E27FC236}">
                <a16:creationId xmlns:a16="http://schemas.microsoft.com/office/drawing/2014/main" id="{B285FE90-9F5B-46A2-BCDA-4A8EC77E9C4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836E8F0-5C4B-4E5C-9F71-5FC693C5FC8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0113DE21-A66B-429B-B9A7-8C05D1232BAD}"/>
              </a:ext>
            </a:extLst>
          </p:cNvPr>
          <p:cNvSpPr>
            <a:spLocks noGrp="1"/>
          </p:cNvSpPr>
          <p:nvPr>
            <p:ph type="sldNum" sz="quarter" idx="4"/>
          </p:nvPr>
        </p:nvSpPr>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6" name="Date Placeholder 5">
            <a:extLst>
              <a:ext uri="{FF2B5EF4-FFF2-40B4-BE49-F238E27FC236}">
                <a16:creationId xmlns:a16="http://schemas.microsoft.com/office/drawing/2014/main" id="{C7E6A8A7-6239-43AB-98F2-2A4A77302F0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D9A3B18-FB6E-4747-B6AE-9DDE70FCA6F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63D6CAD-3BBC-49F1-BC92-41BACFC4E483}"/>
              </a:ext>
            </a:extLst>
          </p:cNvPr>
          <p:cNvSpPr>
            <a:spLocks noGrp="1"/>
          </p:cNvSpPr>
          <p:nvPr>
            <p:ph type="sldNum" sz="quarter" idx="4"/>
          </p:nvPr>
        </p:nvSpPr>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7" name="Date Placeholder 6">
            <a:extLst>
              <a:ext uri="{FF2B5EF4-FFF2-40B4-BE49-F238E27FC236}">
                <a16:creationId xmlns:a16="http://schemas.microsoft.com/office/drawing/2014/main" id="{3E5DEC7B-1B34-420F-A74C-D8B8E7B0E69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D8AAE65-51F3-4103-869E-33B0FDF6499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A5E524A-0587-4FCB-8397-B362A27D09DF}"/>
              </a:ext>
            </a:extLst>
          </p:cNvPr>
          <p:cNvSpPr>
            <a:spLocks noGrp="1"/>
          </p:cNvSpPr>
          <p:nvPr>
            <p:ph type="sldNum" sz="quarter" idx="4"/>
          </p:nvPr>
        </p:nvSpPr>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6" name="Date Placeholder 5">
            <a:extLst>
              <a:ext uri="{FF2B5EF4-FFF2-40B4-BE49-F238E27FC236}">
                <a16:creationId xmlns:a16="http://schemas.microsoft.com/office/drawing/2014/main" id="{5BCAA24E-0213-48E4-B35F-5E3AF292DC4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1BAEF8E-3D6B-4FE4-BF5E-F1E4F6A53E8C}"/>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1AC2CC2-B9C3-4B9D-97D0-2DC5D9E830B6}"/>
              </a:ext>
            </a:extLst>
          </p:cNvPr>
          <p:cNvSpPr>
            <a:spLocks noGrp="1"/>
          </p:cNvSpPr>
          <p:nvPr>
            <p:ph type="sldNum" sz="quarter" idx="4"/>
          </p:nvPr>
        </p:nvSpPr>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6" name="Date Placeholder 5">
            <a:extLst>
              <a:ext uri="{FF2B5EF4-FFF2-40B4-BE49-F238E27FC236}">
                <a16:creationId xmlns:a16="http://schemas.microsoft.com/office/drawing/2014/main" id="{FE8C5064-24C7-46F3-8979-9EC5C530A4A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BB5284B-6E3C-47DA-B446-9D1D29A90AAA}"/>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D808870F-00E0-4B61-863B-0B3940B2392F}"/>
              </a:ext>
            </a:extLst>
          </p:cNvPr>
          <p:cNvSpPr>
            <a:spLocks noGrp="1"/>
          </p:cNvSpPr>
          <p:nvPr>
            <p:ph type="sldNum" sz="quarter" idx="4"/>
          </p:nvPr>
        </p:nvSpPr>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6" name="Date Placeholder 5">
            <a:extLst>
              <a:ext uri="{FF2B5EF4-FFF2-40B4-BE49-F238E27FC236}">
                <a16:creationId xmlns:a16="http://schemas.microsoft.com/office/drawing/2014/main" id="{0167CA29-4A54-4A54-B9F3-61B87FBDBBB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DBC439D-79BE-4929-A73F-7D14E7B0CAD2}"/>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5ACC93F1-7CBF-43AA-ADAA-4A705A176D79}"/>
              </a:ext>
            </a:extLst>
          </p:cNvPr>
          <p:cNvSpPr>
            <a:spLocks noGrp="1"/>
          </p:cNvSpPr>
          <p:nvPr>
            <p:ph type="sldNum" sz="quarter" idx="4"/>
          </p:nvPr>
        </p:nvSpPr>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4" name="Date Placeholder 3">
            <a:extLst>
              <a:ext uri="{FF2B5EF4-FFF2-40B4-BE49-F238E27FC236}">
                <a16:creationId xmlns:a16="http://schemas.microsoft.com/office/drawing/2014/main" id="{311FDB34-D9F8-41B6-99C3-412BEB32776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CC59DDF-C345-4F74-87B3-319180A9F84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89C3627-80F3-462F-9992-C1A9E5AD0096}"/>
              </a:ext>
            </a:extLst>
          </p:cNvPr>
          <p:cNvSpPr>
            <a:spLocks noGrp="1"/>
          </p:cNvSpPr>
          <p:nvPr>
            <p:ph type="sldNum" sz="quarter" idx="4"/>
          </p:nvPr>
        </p:nvSpPr>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A36631C3-47B7-4B7B-970E-9DADB059B96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AE5ECE6-CD18-49FA-80EA-118523A6CD6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1A016E1-39E8-401B-A37C-8EC53A1FD80E}"/>
              </a:ext>
            </a:extLst>
          </p:cNvPr>
          <p:cNvSpPr>
            <a:spLocks noGrp="1"/>
          </p:cNvSpPr>
          <p:nvPr>
            <p:ph type="sldNum" sz="quarter" idx="4"/>
          </p:nvPr>
        </p:nvSpPr>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3" name="Date Placeholder 2">
            <a:extLst>
              <a:ext uri="{FF2B5EF4-FFF2-40B4-BE49-F238E27FC236}">
                <a16:creationId xmlns:a16="http://schemas.microsoft.com/office/drawing/2014/main" id="{3C02827B-4161-4F43-AD3D-DD75DCB7233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6AF87D7-0254-4A79-8DD4-A766FE16A0E3}"/>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AC9AA93-B9D3-49A3-B2B4-D636383EA2A2}"/>
              </a:ext>
            </a:extLst>
          </p:cNvPr>
          <p:cNvSpPr>
            <a:spLocks noGrp="1"/>
          </p:cNvSpPr>
          <p:nvPr>
            <p:ph type="sldNum" sz="quarter" idx="4"/>
          </p:nvPr>
        </p:nvSpPr>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B46B5A98-ED60-4EAF-A567-615E34D7973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969FBBE-15F9-4E04-A5AD-FF87FF847D9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DE12A1D-B7F6-4308-8E67-16E02A1A68A0}"/>
              </a:ext>
            </a:extLst>
          </p:cNvPr>
          <p:cNvSpPr>
            <a:spLocks noGrp="1"/>
          </p:cNvSpPr>
          <p:nvPr>
            <p:ph type="sldNum" sz="quarter" idx="4"/>
          </p:nvPr>
        </p:nvSpPr>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D52CE8AA-79B1-4426-82A2-11B015FF116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1EEA176-6052-4CBB-9941-2647B9402E5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8DD717E-1FFD-4F2F-B359-91636CC2F2EF}"/>
              </a:ext>
            </a:extLst>
          </p:cNvPr>
          <p:cNvSpPr>
            <a:spLocks noGrp="1"/>
          </p:cNvSpPr>
          <p:nvPr>
            <p:ph type="sldNum" sz="quarter" idx="4"/>
          </p:nvPr>
        </p:nvSpPr>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7780BBA6-6CE7-4D72-B309-0650FD6860F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4FBDA8A-A86A-4381-904B-6CFDAF2771E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E0FF9EB-4E49-4659-BEEC-4029919634C2}"/>
              </a:ext>
            </a:extLst>
          </p:cNvPr>
          <p:cNvSpPr>
            <a:spLocks noGrp="1"/>
          </p:cNvSpPr>
          <p:nvPr>
            <p:ph type="sldNum" sz="quarter" idx="4"/>
          </p:nvPr>
        </p:nvSpPr>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AF5A2817-F454-4102-ACC9-8372B128B70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E5426BE-014F-4FA2-8F7D-9BA9D502A14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49A8EFE-5B3B-41C7-9AAF-30758A15E42A}"/>
              </a:ext>
            </a:extLst>
          </p:cNvPr>
          <p:cNvSpPr>
            <a:spLocks noGrp="1"/>
          </p:cNvSpPr>
          <p:nvPr>
            <p:ph type="sldNum" sz="quarter" idx="4"/>
          </p:nvPr>
        </p:nvSpPr>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5E3A73E5-5D73-4250-B1E8-B290B397804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AFDC969-C974-42EB-9715-ADBDB7C4B6F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C68FD3C-F330-4E09-9FD0-32D5178C1D89}"/>
              </a:ext>
            </a:extLst>
          </p:cNvPr>
          <p:cNvSpPr>
            <a:spLocks noGrp="1"/>
          </p:cNvSpPr>
          <p:nvPr>
            <p:ph type="sldNum" sz="quarter" idx="4"/>
          </p:nvPr>
        </p:nvSpPr>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ED05B3AE-D022-4ADB-81E2-0EA71ABE37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9EEB66B-A18A-43C1-9F42-B52D9EE9D13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FCDB5B6-A074-45F9-8073-1CBA2FA9E672}"/>
              </a:ext>
            </a:extLst>
          </p:cNvPr>
          <p:cNvSpPr>
            <a:spLocks noGrp="1"/>
          </p:cNvSpPr>
          <p:nvPr>
            <p:ph type="sldNum" sz="quarter" idx="4"/>
          </p:nvPr>
        </p:nvSpPr>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ED1120B-98D0-4686-BF68-BFA536A5D1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65D828-A185-4165-AAD7-FBE3C55A27B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10DA442-A9D2-492E-AF24-209E1F61A0E9}"/>
              </a:ext>
            </a:extLst>
          </p:cNvPr>
          <p:cNvSpPr>
            <a:spLocks noGrp="1"/>
          </p:cNvSpPr>
          <p:nvPr>
            <p:ph type="sldNum" sz="quarter" idx="4"/>
          </p:nvPr>
        </p:nvSpPr>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2FD0A50-05C6-48BF-B980-9CAD14CA959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CE5E83-999C-41C8-A966-8542B1D8AC5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5EFC9B9-000F-4CC4-B040-C1AAAFAFEDA8}"/>
              </a:ext>
            </a:extLst>
          </p:cNvPr>
          <p:cNvSpPr>
            <a:spLocks noGrp="1"/>
          </p:cNvSpPr>
          <p:nvPr>
            <p:ph type="sldNum" sz="quarter" idx="4"/>
          </p:nvPr>
        </p:nvSpPr>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4" name="Date Placeholder 3">
            <a:extLst>
              <a:ext uri="{FF2B5EF4-FFF2-40B4-BE49-F238E27FC236}">
                <a16:creationId xmlns:a16="http://schemas.microsoft.com/office/drawing/2014/main" id="{20D99FDC-3C7C-4AE6-AE82-35276110112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30DBA72-2BB2-4132-87D2-5410A519FC9D}"/>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50FEE528-0829-41AF-9D93-4E0A307092D2}"/>
              </a:ext>
            </a:extLst>
          </p:cNvPr>
          <p:cNvSpPr>
            <a:spLocks noGrp="1"/>
          </p:cNvSpPr>
          <p:nvPr>
            <p:ph type="sldNum" sz="quarter" idx="4"/>
          </p:nvPr>
        </p:nvSpPr>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3" name="Date Placeholder 2">
            <a:extLst>
              <a:ext uri="{FF2B5EF4-FFF2-40B4-BE49-F238E27FC236}">
                <a16:creationId xmlns:a16="http://schemas.microsoft.com/office/drawing/2014/main" id="{EB1F0882-2DBC-486E-81D6-C19D67E183A3}"/>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A95F623-E553-446C-9791-8A91560181EE}"/>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31697E3D-2567-4A8E-9167-5A156D9E4395}"/>
              </a:ext>
            </a:extLst>
          </p:cNvPr>
          <p:cNvSpPr>
            <a:spLocks noGrp="1"/>
          </p:cNvSpPr>
          <p:nvPr>
            <p:ph type="sldNum" sz="quarter" idx="4"/>
          </p:nvPr>
        </p:nvSpPr>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DC98FEAC-7E02-4E80-962E-1F86B9F1BE6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94C99D5-8158-42C9-8D07-FDF4F2CC535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2E27228-A803-4942-BCA2-B0BEE86AD789}"/>
              </a:ext>
            </a:extLst>
          </p:cNvPr>
          <p:cNvSpPr>
            <a:spLocks noGrp="1"/>
          </p:cNvSpPr>
          <p:nvPr>
            <p:ph type="sldNum" sz="quarter" idx="4"/>
          </p:nvPr>
        </p:nvSpPr>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8994A2D-8471-4C7D-933A-C3317C651AEA}"/>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94232F6-12BE-4B72-ACAE-939E06614944}"/>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FAAEDF5F-E2C9-4B69-9A44-41B58B7530B1}"/>
              </a:ext>
            </a:extLst>
          </p:cNvPr>
          <p:cNvSpPr>
            <a:spLocks noGrp="1"/>
          </p:cNvSpPr>
          <p:nvPr>
            <p:ph type="sldNum" sz="quarter" idx="4"/>
          </p:nvPr>
        </p:nvSpPr>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2DCA2985-41AA-4F87-8AAD-25E36954A978}"/>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9AFB4FB-4550-46B3-9F79-7E325A3C856D}"/>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963623AF-4FA5-46CB-A587-819777B26409}"/>
              </a:ext>
            </a:extLst>
          </p:cNvPr>
          <p:cNvSpPr>
            <a:spLocks noGrp="1"/>
          </p:cNvSpPr>
          <p:nvPr>
            <p:ph type="sldNum" sz="quarter" idx="4"/>
          </p:nvPr>
        </p:nvSpPr>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3" name="Date Placeholder 2">
            <a:extLst>
              <a:ext uri="{FF2B5EF4-FFF2-40B4-BE49-F238E27FC236}">
                <a16:creationId xmlns:a16="http://schemas.microsoft.com/office/drawing/2014/main" id="{EAF52011-04BA-417C-8216-07A676491E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4AEB6A-1F64-4B71-ADD9-AE0BBAE25A0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F994623-0B9B-40A7-93ED-2A19887EF0E1}"/>
              </a:ext>
            </a:extLst>
          </p:cNvPr>
          <p:cNvSpPr>
            <a:spLocks noGrp="1"/>
          </p:cNvSpPr>
          <p:nvPr>
            <p:ph type="sldNum" sz="quarter" idx="4"/>
          </p:nvPr>
        </p:nvSpPr>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2" name="Date Placeholder 1">
            <a:extLst>
              <a:ext uri="{FF2B5EF4-FFF2-40B4-BE49-F238E27FC236}">
                <a16:creationId xmlns:a16="http://schemas.microsoft.com/office/drawing/2014/main" id="{F834114B-46A1-4020-971F-A20B076A1967}"/>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DC58A4E-7681-4614-9754-4FFCC1F1AF38}"/>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0BC39E6F-8D71-47DC-BC59-294B6C8C1F19}"/>
              </a:ext>
            </a:extLst>
          </p:cNvPr>
          <p:cNvSpPr>
            <a:spLocks noGrp="1"/>
          </p:cNvSpPr>
          <p:nvPr>
            <p:ph type="sldNum" sz="quarter" idx="4"/>
          </p:nvPr>
        </p:nvSpPr>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EE8A3C7-63EC-402C-8B2E-CA0912602EF9}"/>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D0AFDD2C-A13F-4675-B14B-401A06C58E7E}"/>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69C4F1BA-A3B7-46B7-8F43-9858236028EA}"/>
              </a:ext>
            </a:extLst>
          </p:cNvPr>
          <p:cNvSpPr>
            <a:spLocks noGrp="1"/>
          </p:cNvSpPr>
          <p:nvPr>
            <p:ph type="sldNum" sz="quarter" idx="4"/>
          </p:nvPr>
        </p:nvSpPr>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3D69CFC0-26E8-454D-BF6C-B77EC672102B}"/>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A3B5DFCF-B35D-4707-A2B9-DFB58C85217C}"/>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3B7D5AE6-913F-4890-B96B-642D32728D80}"/>
              </a:ext>
            </a:extLst>
          </p:cNvPr>
          <p:cNvSpPr>
            <a:spLocks noGrp="1"/>
          </p:cNvSpPr>
          <p:nvPr>
            <p:ph type="sldNum" sz="quarter" idx="4"/>
          </p:nvPr>
        </p:nvSpPr>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2" name="Date Placeholder 1">
            <a:extLst>
              <a:ext uri="{FF2B5EF4-FFF2-40B4-BE49-F238E27FC236}">
                <a16:creationId xmlns:a16="http://schemas.microsoft.com/office/drawing/2014/main" id="{B4B9577B-72BA-481E-B850-51834CC66E6E}"/>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649CA65E-7FDF-46C9-9359-4B85E452F9D1}"/>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227C971D-5A6D-49A0-9946-22F979BEE1D7}"/>
              </a:ext>
            </a:extLst>
          </p:cNvPr>
          <p:cNvSpPr>
            <a:spLocks noGrp="1"/>
          </p:cNvSpPr>
          <p:nvPr>
            <p:ph type="sldNum" sz="quarter" idx="4"/>
          </p:nvPr>
        </p:nvSpPr>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301251A5-8734-4089-89E4-86CD57AF2639}"/>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EC635FA5-F605-4554-B2E9-54589F076352}"/>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C4A18ECE-DE5C-4E70-9CCE-9AE20498A969}"/>
              </a:ext>
            </a:extLst>
          </p:cNvPr>
          <p:cNvSpPr>
            <a:spLocks noGrp="1"/>
          </p:cNvSpPr>
          <p:nvPr>
            <p:ph type="sldNum" sz="quarter" idx="4"/>
          </p:nvPr>
        </p:nvSpPr>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2" name="Date Placeholder 1">
            <a:extLst>
              <a:ext uri="{FF2B5EF4-FFF2-40B4-BE49-F238E27FC236}">
                <a16:creationId xmlns:a16="http://schemas.microsoft.com/office/drawing/2014/main" id="{4AC8DAEE-5F2C-43B6-BBB0-02AEDE9970BD}"/>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14DB56BC-8F4A-4002-AA4F-2427B704CA7C}"/>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1A0124A6-10CE-4153-A4AA-061EC995434D}"/>
              </a:ext>
            </a:extLst>
          </p:cNvPr>
          <p:cNvSpPr>
            <a:spLocks noGrp="1"/>
          </p:cNvSpPr>
          <p:nvPr>
            <p:ph type="sldNum" sz="quarter" idx="4"/>
          </p:nvPr>
        </p:nvSpPr>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4" name="Date Placeholder 3">
            <a:extLst>
              <a:ext uri="{FF2B5EF4-FFF2-40B4-BE49-F238E27FC236}">
                <a16:creationId xmlns:a16="http://schemas.microsoft.com/office/drawing/2014/main" id="{73A9BB6B-B962-4D73-B27C-CD581DC4D27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F773559-F835-4E16-AC02-C35864E09E4A}"/>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F14AF9D-2789-4EC0-90DA-8D08948403E0}"/>
              </a:ext>
            </a:extLst>
          </p:cNvPr>
          <p:cNvSpPr>
            <a:spLocks noGrp="1"/>
          </p:cNvSpPr>
          <p:nvPr>
            <p:ph type="sldNum" sz="quarter" idx="4"/>
          </p:nvPr>
        </p:nvSpPr>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FB7E024-901D-437C-A532-BBA7080E4810}"/>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CC2124D6-31D6-4F16-A93E-472C9651CF7C}"/>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87DAB7D5-FFBE-4F0B-BF00-CF05C0D8F469}"/>
              </a:ext>
            </a:extLst>
          </p:cNvPr>
          <p:cNvSpPr>
            <a:spLocks noGrp="1"/>
          </p:cNvSpPr>
          <p:nvPr>
            <p:ph type="sldNum" sz="quarter" idx="4"/>
          </p:nvPr>
        </p:nvSpPr>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2" name="Date Placeholder 1">
            <a:extLst>
              <a:ext uri="{FF2B5EF4-FFF2-40B4-BE49-F238E27FC236}">
                <a16:creationId xmlns:a16="http://schemas.microsoft.com/office/drawing/2014/main" id="{A7F27F82-7893-47AA-B96A-505CF61E70E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324860B-A13F-4E4C-AE11-3FAEF57236A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0CA4C6FD-1AEB-4804-A331-94519B1620CD}"/>
              </a:ext>
            </a:extLst>
          </p:cNvPr>
          <p:cNvSpPr>
            <a:spLocks noGrp="1"/>
          </p:cNvSpPr>
          <p:nvPr>
            <p:ph type="sldNum" sz="quarter" idx="4"/>
          </p:nvPr>
        </p:nvSpPr>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2" name="Date Placeholder 1">
            <a:extLst>
              <a:ext uri="{FF2B5EF4-FFF2-40B4-BE49-F238E27FC236}">
                <a16:creationId xmlns:a16="http://schemas.microsoft.com/office/drawing/2014/main" id="{E52E06AB-F5B0-4D32-8D26-15D25F130E3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6990A04-6ED5-4F6F-A39D-20D114D35C6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2F97FA0-8E38-4B1D-B242-59480C8670CE}"/>
              </a:ext>
            </a:extLst>
          </p:cNvPr>
          <p:cNvSpPr>
            <a:spLocks noGrp="1"/>
          </p:cNvSpPr>
          <p:nvPr>
            <p:ph type="sldNum" sz="quarter" idx="4"/>
          </p:nvPr>
        </p:nvSpPr>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Date Placeholder 1">
            <a:extLst>
              <a:ext uri="{FF2B5EF4-FFF2-40B4-BE49-F238E27FC236}">
                <a16:creationId xmlns:a16="http://schemas.microsoft.com/office/drawing/2014/main" id="{97B01580-22CA-471A-923A-E7EB5A2802A5}"/>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3E36E692-F828-48CB-B05D-1B4F0ECAB057}"/>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A8473CAF-6C39-4979-BF2C-211525F69E85}"/>
              </a:ext>
            </a:extLst>
          </p:cNvPr>
          <p:cNvSpPr>
            <a:spLocks noGrp="1"/>
          </p:cNvSpPr>
          <p:nvPr>
            <p:ph type="sldNum" sz="quarter" idx="4"/>
          </p:nvPr>
        </p:nvSpPr>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3" name="Date Placeholder 2">
            <a:extLst>
              <a:ext uri="{FF2B5EF4-FFF2-40B4-BE49-F238E27FC236}">
                <a16:creationId xmlns:a16="http://schemas.microsoft.com/office/drawing/2014/main" id="{9D8D8324-D652-4BFB-8729-35237035780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2D95AA-C841-4552-B4D6-EF5095A74D2D}"/>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AB13650-D868-4BB9-88F5-6388B0B78A12}"/>
              </a:ext>
            </a:extLst>
          </p:cNvPr>
          <p:cNvSpPr>
            <a:spLocks noGrp="1"/>
          </p:cNvSpPr>
          <p:nvPr>
            <p:ph type="sldNum" sz="quarter" idx="4"/>
          </p:nvPr>
        </p:nvSpPr>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A8EDB7A0-5774-4EF8-89DE-74C68334941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218A28C-50D0-4289-A958-18C980129737}"/>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B1D933B-AB4B-4AA8-9CCF-9F57DBE19BF8}"/>
              </a:ext>
            </a:extLst>
          </p:cNvPr>
          <p:cNvSpPr>
            <a:spLocks noGrp="1"/>
          </p:cNvSpPr>
          <p:nvPr>
            <p:ph type="sldNum" sz="quarter" idx="4"/>
          </p:nvPr>
        </p:nvSpPr>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A9ACB0DB-90B8-4798-98F6-14468C3AA0E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7ADCCFE-0DA6-4701-9959-363CB570F65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9A845D4-D4D7-476B-BC65-F22643C88C07}"/>
              </a:ext>
            </a:extLst>
          </p:cNvPr>
          <p:cNvSpPr>
            <a:spLocks noGrp="1"/>
          </p:cNvSpPr>
          <p:nvPr>
            <p:ph type="sldNum" sz="quarter" idx="4"/>
          </p:nvPr>
        </p:nvSpPr>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3" name="Date Placeholder 2">
            <a:extLst>
              <a:ext uri="{FF2B5EF4-FFF2-40B4-BE49-F238E27FC236}">
                <a16:creationId xmlns:a16="http://schemas.microsoft.com/office/drawing/2014/main" id="{A2F1B924-0A42-4877-9F31-6FB18347B40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4FFB14E-F58A-4A92-82E7-AC1785A14887}"/>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1B06D5C-A717-425A-A326-6759BE8B61E8}"/>
              </a:ext>
            </a:extLst>
          </p:cNvPr>
          <p:cNvSpPr>
            <a:spLocks noGrp="1"/>
          </p:cNvSpPr>
          <p:nvPr>
            <p:ph type="sldNum" sz="quarter" idx="4"/>
          </p:nvPr>
        </p:nvSpPr>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4" name="Date Placeholder 3">
            <a:extLst>
              <a:ext uri="{FF2B5EF4-FFF2-40B4-BE49-F238E27FC236}">
                <a16:creationId xmlns:a16="http://schemas.microsoft.com/office/drawing/2014/main" id="{EE777D61-B3AD-4B47-83BF-5297457DBAA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42530E9-4C6A-4EB4-A06A-4F4B766E3AD5}"/>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9D49CC5-E555-4B55-AD32-D1B2EC0A6E22}"/>
              </a:ext>
            </a:extLst>
          </p:cNvPr>
          <p:cNvSpPr>
            <a:spLocks noGrp="1"/>
          </p:cNvSpPr>
          <p:nvPr>
            <p:ph type="sldNum" sz="quarter" idx="4"/>
          </p:nvPr>
        </p:nvSpPr>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3" name="Date Placeholder 2">
            <a:extLst>
              <a:ext uri="{FF2B5EF4-FFF2-40B4-BE49-F238E27FC236}">
                <a16:creationId xmlns:a16="http://schemas.microsoft.com/office/drawing/2014/main" id="{6966CC30-1ADE-4B37-84D1-DD03773B937C}"/>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24FA9C6-6CB0-4484-8512-50C76E8F1E44}"/>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39B7869-5255-4A9F-9266-B95BD32ED00F}"/>
              </a:ext>
            </a:extLst>
          </p:cNvPr>
          <p:cNvSpPr>
            <a:spLocks noGrp="1"/>
          </p:cNvSpPr>
          <p:nvPr>
            <p:ph type="sldNum" sz="quarter" idx="4"/>
          </p:nvPr>
        </p:nvSpPr>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4" name="Date Placeholder 3">
            <a:extLst>
              <a:ext uri="{FF2B5EF4-FFF2-40B4-BE49-F238E27FC236}">
                <a16:creationId xmlns:a16="http://schemas.microsoft.com/office/drawing/2014/main" id="{4544392A-7EBF-48C0-A2A5-B64A058CF90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28D5892-29BD-41DE-ABB3-8A62CEB2597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9818972-E728-4A6B-96B6-876D48116856}"/>
              </a:ext>
            </a:extLst>
          </p:cNvPr>
          <p:cNvSpPr>
            <a:spLocks noGrp="1"/>
          </p:cNvSpPr>
          <p:nvPr>
            <p:ph type="sldNum" sz="quarter" idx="4"/>
          </p:nvPr>
        </p:nvSpPr>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4" name="Date Placeholder 3">
            <a:extLst>
              <a:ext uri="{FF2B5EF4-FFF2-40B4-BE49-F238E27FC236}">
                <a16:creationId xmlns:a16="http://schemas.microsoft.com/office/drawing/2014/main" id="{6A4C2497-8233-4822-AB2F-85DB8501C21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BF51A1C-7B41-40BD-BD9A-31C2EA54E065}"/>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FCDA1FC1-46FF-4D0C-BFF2-24334E7E8F8D}"/>
              </a:ext>
            </a:extLst>
          </p:cNvPr>
          <p:cNvSpPr>
            <a:spLocks noGrp="1"/>
          </p:cNvSpPr>
          <p:nvPr>
            <p:ph type="sldNum" sz="quarter" idx="4"/>
          </p:nvPr>
        </p:nvSpPr>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9786B773-B8BE-4D00-83B8-30F78F58C5C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23AE423-6C52-4562-A034-DDA656DE0EC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C4C4849-27AA-465B-9805-3EE74468F5A1}"/>
              </a:ext>
            </a:extLst>
          </p:cNvPr>
          <p:cNvSpPr>
            <a:spLocks noGrp="1"/>
          </p:cNvSpPr>
          <p:nvPr>
            <p:ph type="sldNum" sz="quarter" idx="4"/>
          </p:nvPr>
        </p:nvSpPr>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4977602-CB8D-4E54-B951-8F05DC3FA40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23D3FA7-7E7A-425E-A0C9-315BF1D9AAF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3741928-D1AB-464A-830D-E99405D1F6BE}"/>
              </a:ext>
            </a:extLst>
          </p:cNvPr>
          <p:cNvSpPr>
            <a:spLocks noGrp="1"/>
          </p:cNvSpPr>
          <p:nvPr>
            <p:ph type="sldNum" sz="quarter" idx="4"/>
          </p:nvPr>
        </p:nvSpPr>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12" name="Date Placeholder 11">
            <a:extLst>
              <a:ext uri="{FF2B5EF4-FFF2-40B4-BE49-F238E27FC236}">
                <a16:creationId xmlns:a16="http://schemas.microsoft.com/office/drawing/2014/main" id="{B5004694-30DC-4F6B-A18D-C2519BFF2622}"/>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BFBA587-5DE8-40DB-B34F-996D1EA9D5AA}"/>
              </a:ext>
            </a:extLst>
          </p:cNvPr>
          <p:cNvSpPr>
            <a:spLocks noGrp="1"/>
          </p:cNvSpPr>
          <p:nvPr>
            <p:ph type="ftr" sz="quarter" idx="3"/>
          </p:nvPr>
        </p:nvSpPr>
        <p:spPr/>
        <p:txBody>
          <a:bodyPr/>
          <a:lstStyle/>
          <a:p>
            <a:r>
              <a:rPr lang="en-US"/>
              <a:t>© RB Sigma LLC.</a:t>
            </a:r>
            <a:endParaRPr lang="en-US" dirty="0"/>
          </a:p>
        </p:txBody>
      </p:sp>
      <p:sp>
        <p:nvSpPr>
          <p:cNvPr id="14" name="Slide Number Placeholder 13">
            <a:extLst>
              <a:ext uri="{FF2B5EF4-FFF2-40B4-BE49-F238E27FC236}">
                <a16:creationId xmlns:a16="http://schemas.microsoft.com/office/drawing/2014/main" id="{09EEECD8-FC9B-472E-9AB2-ED0629206B30}"/>
              </a:ext>
            </a:extLst>
          </p:cNvPr>
          <p:cNvSpPr>
            <a:spLocks noGrp="1"/>
          </p:cNvSpPr>
          <p:nvPr>
            <p:ph type="sldNum" sz="quarter" idx="4"/>
          </p:nvPr>
        </p:nvSpPr>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4" name="Date Placeholder 3">
            <a:extLst>
              <a:ext uri="{FF2B5EF4-FFF2-40B4-BE49-F238E27FC236}">
                <a16:creationId xmlns:a16="http://schemas.microsoft.com/office/drawing/2014/main" id="{377A6C2B-B840-413F-9574-4DD6B709036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253C1F7-D7C5-4C70-AABF-4C5DFA0671F0}"/>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12CBCE3-6845-4FB3-9CAA-8427B2EBC641}"/>
              </a:ext>
            </a:extLst>
          </p:cNvPr>
          <p:cNvSpPr>
            <a:spLocks noGrp="1"/>
          </p:cNvSpPr>
          <p:nvPr>
            <p:ph type="sldNum" sz="quarter" idx="4"/>
          </p:nvPr>
        </p:nvSpPr>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3" name="Date Placeholder 2">
            <a:extLst>
              <a:ext uri="{FF2B5EF4-FFF2-40B4-BE49-F238E27FC236}">
                <a16:creationId xmlns:a16="http://schemas.microsoft.com/office/drawing/2014/main" id="{56CFD761-E7D9-40FC-B33E-7BAE263470C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2817A25-7E7E-4035-8C36-A1838B457DE6}"/>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2DABBE21-C4C4-4029-B1F2-A1C205A5A526}"/>
              </a:ext>
            </a:extLst>
          </p:cNvPr>
          <p:cNvSpPr>
            <a:spLocks noGrp="1"/>
          </p:cNvSpPr>
          <p:nvPr>
            <p:ph type="sldNum" sz="quarter" idx="4"/>
          </p:nvPr>
        </p:nvSpPr>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7" name="Date Placeholder 6">
            <a:extLst>
              <a:ext uri="{FF2B5EF4-FFF2-40B4-BE49-F238E27FC236}">
                <a16:creationId xmlns:a16="http://schemas.microsoft.com/office/drawing/2014/main" id="{F234F9B9-D0ED-4613-9559-53EF84DA3B0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34C88CB-2EA8-48FB-A675-72EFBC01041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E194890-BD37-4ED6-B210-FF5EF352C599}"/>
              </a:ext>
            </a:extLst>
          </p:cNvPr>
          <p:cNvSpPr>
            <a:spLocks noGrp="1"/>
          </p:cNvSpPr>
          <p:nvPr>
            <p:ph type="sldNum" sz="quarter" idx="4"/>
          </p:nvPr>
        </p:nvSpPr>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7" name="Date Placeholder 6">
            <a:extLst>
              <a:ext uri="{FF2B5EF4-FFF2-40B4-BE49-F238E27FC236}">
                <a16:creationId xmlns:a16="http://schemas.microsoft.com/office/drawing/2014/main" id="{588CB490-232D-4107-A81D-315B7803B63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AA98FD0-C68D-4F69-ADE6-C37593BFE8B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6AEE93F-8855-4713-A327-2140FCDFA98B}"/>
              </a:ext>
            </a:extLst>
          </p:cNvPr>
          <p:cNvSpPr>
            <a:spLocks noGrp="1"/>
          </p:cNvSpPr>
          <p:nvPr>
            <p:ph type="sldNum" sz="quarter" idx="4"/>
          </p:nvPr>
        </p:nvSpPr>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4" name="Date Placeholder 3">
            <a:extLst>
              <a:ext uri="{FF2B5EF4-FFF2-40B4-BE49-F238E27FC236}">
                <a16:creationId xmlns:a16="http://schemas.microsoft.com/office/drawing/2014/main" id="{25E4E66B-A799-421C-8ECE-86747720F38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4197EC4-4667-42D9-BCCC-D8B3695757B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B8B6BF4C-2D99-49FC-9CBB-C3E0DDBBB5CC}"/>
              </a:ext>
            </a:extLst>
          </p:cNvPr>
          <p:cNvSpPr>
            <a:spLocks noGrp="1"/>
          </p:cNvSpPr>
          <p:nvPr>
            <p:ph type="sldNum" sz="quarter" idx="4"/>
          </p:nvPr>
        </p:nvSpPr>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8A809DD6-636A-4C4B-84DB-D592132A3FE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9F437C8-2F51-42A4-806C-16A27BB57BF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4EF75C8-84F5-4AB4-ACA8-159A82873D80}"/>
              </a:ext>
            </a:extLst>
          </p:cNvPr>
          <p:cNvSpPr>
            <a:spLocks noGrp="1"/>
          </p:cNvSpPr>
          <p:nvPr>
            <p:ph type="sldNum" sz="quarter" idx="4"/>
          </p:nvPr>
        </p:nvSpPr>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4" name="Date Placeholder 3">
            <a:extLst>
              <a:ext uri="{FF2B5EF4-FFF2-40B4-BE49-F238E27FC236}">
                <a16:creationId xmlns:a16="http://schemas.microsoft.com/office/drawing/2014/main" id="{304B498A-A897-4DA4-BB14-16541BD6927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46D97DF-092F-40D1-BF42-F1D0F10F763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B34D43B-7824-4845-ABFB-F6FE9EDA3FF8}"/>
              </a:ext>
            </a:extLst>
          </p:cNvPr>
          <p:cNvSpPr>
            <a:spLocks noGrp="1"/>
          </p:cNvSpPr>
          <p:nvPr>
            <p:ph type="sldNum" sz="quarter" idx="4"/>
          </p:nvPr>
        </p:nvSpPr>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7122A0F1-2AE8-40C1-8D0C-F2C0CBEA3D4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90A4C4F-E402-4B6A-808F-175645E7882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0E15A21-5AF5-4371-9F34-EDA6B468D32A}"/>
              </a:ext>
            </a:extLst>
          </p:cNvPr>
          <p:cNvSpPr>
            <a:spLocks noGrp="1"/>
          </p:cNvSpPr>
          <p:nvPr>
            <p:ph type="sldNum" sz="quarter" idx="4"/>
          </p:nvPr>
        </p:nvSpPr>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8DCB94E3-F095-4914-A3C0-BDF94BF4D19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C1B264-9710-467A-B4BB-1866982CC43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374A943-499E-4C4D-9A73-4959E26BA2BE}"/>
              </a:ext>
            </a:extLst>
          </p:cNvPr>
          <p:cNvSpPr>
            <a:spLocks noGrp="1"/>
          </p:cNvSpPr>
          <p:nvPr>
            <p:ph type="sldNum" sz="quarter" idx="4"/>
          </p:nvPr>
        </p:nvSpPr>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C87C662F-D602-4A33-B510-7CCA3155ED5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2D68204-866B-4925-89DB-F20E17EA2E2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B23CE1B-F3F5-4A38-B091-830F10CF92F7}"/>
              </a:ext>
            </a:extLst>
          </p:cNvPr>
          <p:cNvSpPr>
            <a:spLocks noGrp="1"/>
          </p:cNvSpPr>
          <p:nvPr>
            <p:ph type="sldNum" sz="quarter" idx="4"/>
          </p:nvPr>
        </p:nvSpPr>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2B017D8F-8F61-4353-A5A7-9D2B5A54592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93D3769-0889-4C42-8EF4-B710341769A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EACBB16-8EEB-4603-8C4B-A4FB6196C36F}"/>
              </a:ext>
            </a:extLst>
          </p:cNvPr>
          <p:cNvSpPr>
            <a:spLocks noGrp="1"/>
          </p:cNvSpPr>
          <p:nvPr>
            <p:ph type="sldNum" sz="quarter" idx="4"/>
          </p:nvPr>
        </p:nvSpPr>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7" name="Date Placeholder 6">
            <a:extLst>
              <a:ext uri="{FF2B5EF4-FFF2-40B4-BE49-F238E27FC236}">
                <a16:creationId xmlns:a16="http://schemas.microsoft.com/office/drawing/2014/main" id="{4745FE8D-E0B2-4EE6-882F-F5C8F22A881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4444819-BC3C-415B-A0F2-4C14C0F56968}"/>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3177725B-76FA-45DF-B367-8314C366B6A8}"/>
              </a:ext>
            </a:extLst>
          </p:cNvPr>
          <p:cNvSpPr>
            <a:spLocks noGrp="1"/>
          </p:cNvSpPr>
          <p:nvPr>
            <p:ph type="sldNum" sz="quarter" idx="4"/>
          </p:nvPr>
        </p:nvSpPr>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Date Placeholder 6">
            <a:extLst>
              <a:ext uri="{FF2B5EF4-FFF2-40B4-BE49-F238E27FC236}">
                <a16:creationId xmlns:a16="http://schemas.microsoft.com/office/drawing/2014/main" id="{9F101A76-CE8E-489E-8755-2DC97DF0C62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80DBDE6-DE44-4825-B495-A8284DDA1D6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D271C51-BF76-4696-9DD1-A236C7796CEF}"/>
              </a:ext>
            </a:extLst>
          </p:cNvPr>
          <p:cNvSpPr>
            <a:spLocks noGrp="1"/>
          </p:cNvSpPr>
          <p:nvPr>
            <p:ph type="sldNum" sz="quarter" idx="4"/>
          </p:nvPr>
        </p:nvSpPr>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50974D29-3352-48D3-9FB6-826FD86CBB9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6BA959-A53B-46C1-A632-11CD5101AA7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5DC716E-B1F7-4DDB-B0D6-3A924C713DDD}"/>
              </a:ext>
            </a:extLst>
          </p:cNvPr>
          <p:cNvSpPr>
            <a:spLocks noGrp="1"/>
          </p:cNvSpPr>
          <p:nvPr>
            <p:ph type="sldNum" sz="quarter" idx="4"/>
          </p:nvPr>
        </p:nvSpPr>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4" name="Date Placeholder 3">
            <a:extLst>
              <a:ext uri="{FF2B5EF4-FFF2-40B4-BE49-F238E27FC236}">
                <a16:creationId xmlns:a16="http://schemas.microsoft.com/office/drawing/2014/main" id="{79694718-81A2-4F87-853F-1813392F915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D237AC8-0080-4516-AF1A-2EFA4BB1598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F81CCB2C-DD52-4484-84CC-572BCF600D5A}"/>
              </a:ext>
            </a:extLst>
          </p:cNvPr>
          <p:cNvSpPr>
            <a:spLocks noGrp="1"/>
          </p:cNvSpPr>
          <p:nvPr>
            <p:ph type="sldNum" sz="quarter" idx="4"/>
          </p:nvPr>
        </p:nvSpPr>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7" name="Date Placeholder 6">
            <a:extLst>
              <a:ext uri="{FF2B5EF4-FFF2-40B4-BE49-F238E27FC236}">
                <a16:creationId xmlns:a16="http://schemas.microsoft.com/office/drawing/2014/main" id="{FEF20425-8B33-43BF-B54A-FBD90E30077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1977CA4-8DA9-4F62-B935-424F3648E51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D2B1EE5-63F1-4C10-AED0-49FA7172E790}"/>
              </a:ext>
            </a:extLst>
          </p:cNvPr>
          <p:cNvSpPr>
            <a:spLocks noGrp="1"/>
          </p:cNvSpPr>
          <p:nvPr>
            <p:ph type="sldNum" sz="quarter" idx="4"/>
          </p:nvPr>
        </p:nvSpPr>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8E60F4D8-B2E9-416C-AA7D-6AD45F2ED18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7235EC9-F94B-4E04-A752-E5D2B145C57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9996CF4-C3A8-4B9A-99F5-868045E0D8B5}"/>
              </a:ext>
            </a:extLst>
          </p:cNvPr>
          <p:cNvSpPr>
            <a:spLocks noGrp="1"/>
          </p:cNvSpPr>
          <p:nvPr>
            <p:ph type="sldNum" sz="quarter" idx="4"/>
          </p:nvPr>
        </p:nvSpPr>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4" name="Date Placeholder 3">
            <a:extLst>
              <a:ext uri="{FF2B5EF4-FFF2-40B4-BE49-F238E27FC236}">
                <a16:creationId xmlns:a16="http://schemas.microsoft.com/office/drawing/2014/main" id="{ADE03C0B-2D04-4187-95B9-B0EBE09E662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F238D19-B22B-448A-BD98-B4EA3F764F0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FEB08DE-8AE9-4428-9177-79BCFCE9302E}"/>
              </a:ext>
            </a:extLst>
          </p:cNvPr>
          <p:cNvSpPr>
            <a:spLocks noGrp="1"/>
          </p:cNvSpPr>
          <p:nvPr>
            <p:ph type="sldNum" sz="quarter" idx="4"/>
          </p:nvPr>
        </p:nvSpPr>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7" name="Date Placeholder 6">
            <a:extLst>
              <a:ext uri="{FF2B5EF4-FFF2-40B4-BE49-F238E27FC236}">
                <a16:creationId xmlns:a16="http://schemas.microsoft.com/office/drawing/2014/main" id="{493B2203-D6D6-4664-8FAE-8DA5DF63470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FDCF2A-A52B-43F6-9394-00503AE4FE9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511E2F8-1A58-49F2-913A-FBF7A6700117}"/>
              </a:ext>
            </a:extLst>
          </p:cNvPr>
          <p:cNvSpPr>
            <a:spLocks noGrp="1"/>
          </p:cNvSpPr>
          <p:nvPr>
            <p:ph type="sldNum" sz="quarter" idx="4"/>
          </p:nvPr>
        </p:nvSpPr>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CF7F9A17-A09F-4FAF-8BB7-C725EE4124F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28E0177-A395-4485-A327-6CE0939197E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3B779E2-DC84-4391-BFAB-D5EA52D1CB21}"/>
              </a:ext>
            </a:extLst>
          </p:cNvPr>
          <p:cNvSpPr>
            <a:spLocks noGrp="1"/>
          </p:cNvSpPr>
          <p:nvPr>
            <p:ph type="sldNum" sz="quarter" idx="4"/>
          </p:nvPr>
        </p:nvSpPr>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905C085E-BB39-4916-B66F-2B78DE1A55D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3BE05CE-CA66-4E44-A93A-A67CA2678AA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33B7F85-ECC1-438A-B221-476AFEA70D6F}"/>
              </a:ext>
            </a:extLst>
          </p:cNvPr>
          <p:cNvSpPr>
            <a:spLocks noGrp="1"/>
          </p:cNvSpPr>
          <p:nvPr>
            <p:ph type="sldNum" sz="quarter" idx="4"/>
          </p:nvPr>
        </p:nvSpPr>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8" name="Date Placeholder 7">
            <a:extLst>
              <a:ext uri="{FF2B5EF4-FFF2-40B4-BE49-F238E27FC236}">
                <a16:creationId xmlns:a16="http://schemas.microsoft.com/office/drawing/2014/main" id="{A3709041-2638-494E-B681-FB030F917DA2}"/>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9E6AD67-738D-44E4-916E-788BDCB11460}"/>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271DF4CB-08F1-4DDE-BA23-30196864445D}"/>
              </a:ext>
            </a:extLst>
          </p:cNvPr>
          <p:cNvSpPr>
            <a:spLocks noGrp="1"/>
          </p:cNvSpPr>
          <p:nvPr>
            <p:ph type="sldNum" sz="quarter" idx="4"/>
          </p:nvPr>
        </p:nvSpPr>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E877B99D-D7D3-4738-B04A-EFD08210C5B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C60D55D-C988-4300-A06A-59608F22D26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3C0ABABB-8183-4438-8CD2-C661E4EA3DB3}"/>
              </a:ext>
            </a:extLst>
          </p:cNvPr>
          <p:cNvSpPr>
            <a:spLocks noGrp="1"/>
          </p:cNvSpPr>
          <p:nvPr>
            <p:ph type="sldNum" sz="quarter" idx="4"/>
          </p:nvPr>
        </p:nvSpPr>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5667A071-E778-42DC-B8CA-4E984FF4530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DFF9CD8-CD72-4A0E-A5F7-7B41FF69038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AD1FA5B-4215-4AC0-B613-2991974EA18D}"/>
              </a:ext>
            </a:extLst>
          </p:cNvPr>
          <p:cNvSpPr>
            <a:spLocks noGrp="1"/>
          </p:cNvSpPr>
          <p:nvPr>
            <p:ph type="sldNum" sz="quarter" idx="4"/>
          </p:nvPr>
        </p:nvSpPr>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AAFB6935-D5F0-4854-A057-FF7F09A961F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62B7A73-D46D-4CE2-9873-E1A92AA3711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6729FCD-E02C-404C-AD6C-116561280828}"/>
              </a:ext>
            </a:extLst>
          </p:cNvPr>
          <p:cNvSpPr>
            <a:spLocks noGrp="1"/>
          </p:cNvSpPr>
          <p:nvPr>
            <p:ph type="sldNum" sz="quarter" idx="4"/>
          </p:nvPr>
        </p:nvSpPr>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CF3905CF-BC51-470C-B10A-3D238548C3D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9EE44D6-B34B-4F4A-BA27-3B8E22D4234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DF30FA1-DC98-4173-80C4-83A0E29B7632}"/>
              </a:ext>
            </a:extLst>
          </p:cNvPr>
          <p:cNvSpPr>
            <a:spLocks noGrp="1"/>
          </p:cNvSpPr>
          <p:nvPr>
            <p:ph type="sldNum" sz="quarter" idx="4"/>
          </p:nvPr>
        </p:nvSpPr>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0F5A17DC-14D0-49D5-80F7-4AAD5BF418C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CC6A135-371C-4D96-9F9E-87C0715EEB3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2345884-2274-4A28-AB2D-28BB6A99C6A9}"/>
              </a:ext>
            </a:extLst>
          </p:cNvPr>
          <p:cNvSpPr>
            <a:spLocks noGrp="1"/>
          </p:cNvSpPr>
          <p:nvPr>
            <p:ph type="sldNum" sz="quarter" idx="4"/>
          </p:nvPr>
        </p:nvSpPr>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7" name="Date Placeholder 6">
            <a:extLst>
              <a:ext uri="{FF2B5EF4-FFF2-40B4-BE49-F238E27FC236}">
                <a16:creationId xmlns:a16="http://schemas.microsoft.com/office/drawing/2014/main" id="{1FBE8053-762B-46ED-AEBA-A04CEA124F7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5FA8953-799D-4D28-B109-1A0C7FADBEC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6CE170E-A76E-444A-8B13-9BBF219056A1}"/>
              </a:ext>
            </a:extLst>
          </p:cNvPr>
          <p:cNvSpPr>
            <a:spLocks noGrp="1"/>
          </p:cNvSpPr>
          <p:nvPr>
            <p:ph type="sldNum" sz="quarter" idx="4"/>
          </p:nvPr>
        </p:nvSpPr>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9C7B71D3-A0EC-4166-A2F9-52EDFE240A60}"/>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20590A9F-00F2-4317-B239-65C51A99EF0A}"/>
              </a:ext>
            </a:extLst>
          </p:cNvPr>
          <p:cNvSpPr>
            <a:spLocks noGrp="1"/>
          </p:cNvSpPr>
          <p:nvPr>
            <p:ph type="ftr" sz="quarter" idx="3"/>
          </p:nvPr>
        </p:nvSpPr>
        <p:spPr/>
        <p:txBody>
          <a:bodyPr/>
          <a:lstStyle/>
          <a:p>
            <a:r>
              <a:rPr lang="en-US"/>
              <a:t>© RB Sigma LLC.</a:t>
            </a:r>
            <a:endParaRPr lang="en-US" dirty="0"/>
          </a:p>
        </p:txBody>
      </p:sp>
      <p:sp>
        <p:nvSpPr>
          <p:cNvPr id="20" name="Slide Number Placeholder 19">
            <a:extLst>
              <a:ext uri="{FF2B5EF4-FFF2-40B4-BE49-F238E27FC236}">
                <a16:creationId xmlns:a16="http://schemas.microsoft.com/office/drawing/2014/main" id="{A42966D2-DD97-4F31-A128-CB0F29A1F8B9}"/>
              </a:ext>
            </a:extLst>
          </p:cNvPr>
          <p:cNvSpPr>
            <a:spLocks noGrp="1"/>
          </p:cNvSpPr>
          <p:nvPr>
            <p:ph type="sldNum" sz="quarter" idx="4"/>
          </p:nvPr>
        </p:nvSpPr>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3" name="Date Placeholder 2">
            <a:extLst>
              <a:ext uri="{FF2B5EF4-FFF2-40B4-BE49-F238E27FC236}">
                <a16:creationId xmlns:a16="http://schemas.microsoft.com/office/drawing/2014/main" id="{1DDB3C6D-052B-4E2D-8971-19F32A42BD6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76C7D37-8FEC-4BE7-8B11-59486F4B6A9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E25C83C-E798-4428-9435-AEF382391AEE}"/>
              </a:ext>
            </a:extLst>
          </p:cNvPr>
          <p:cNvSpPr>
            <a:spLocks noGrp="1"/>
          </p:cNvSpPr>
          <p:nvPr>
            <p:ph type="sldNum" sz="quarter" idx="4"/>
          </p:nvPr>
        </p:nvSpPr>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B61CB1F4-0FF1-41C0-90F1-F1B975C8DCB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2773C16-6904-4C33-A394-78BBB02C10B6}"/>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5E546000-8019-498B-90A6-8E3F69C78649}"/>
              </a:ext>
            </a:extLst>
          </p:cNvPr>
          <p:cNvSpPr>
            <a:spLocks noGrp="1"/>
          </p:cNvSpPr>
          <p:nvPr>
            <p:ph type="sldNum" sz="quarter" idx="4"/>
          </p:nvPr>
        </p:nvSpPr>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3" name="Date Placeholder 2">
            <a:extLst>
              <a:ext uri="{FF2B5EF4-FFF2-40B4-BE49-F238E27FC236}">
                <a16:creationId xmlns:a16="http://schemas.microsoft.com/office/drawing/2014/main" id="{695DCE52-767D-4021-B88C-C8DBFCF9130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1BD71C0-6CE2-4227-A9DA-EE694EA7959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79819E2-2953-41C8-AFA8-3A677D329649}"/>
              </a:ext>
            </a:extLst>
          </p:cNvPr>
          <p:cNvSpPr>
            <a:spLocks noGrp="1"/>
          </p:cNvSpPr>
          <p:nvPr>
            <p:ph type="sldNum" sz="quarter" idx="4"/>
          </p:nvPr>
        </p:nvSpPr>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A4AA0040-CC69-49E0-887F-5B32413D3D52}"/>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EAA0BF5-35F3-41FE-AC83-5CE282C8BB46}"/>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43EC5DF4-834F-4527-8631-C9F02EAFCE16}"/>
              </a:ext>
            </a:extLst>
          </p:cNvPr>
          <p:cNvSpPr>
            <a:spLocks noGrp="1"/>
          </p:cNvSpPr>
          <p:nvPr>
            <p:ph type="sldNum" sz="quarter" idx="4"/>
          </p:nvPr>
        </p:nvSpPr>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3" name="Date Placeholder 2">
            <a:extLst>
              <a:ext uri="{FF2B5EF4-FFF2-40B4-BE49-F238E27FC236}">
                <a16:creationId xmlns:a16="http://schemas.microsoft.com/office/drawing/2014/main" id="{1F812694-B1A7-4313-B0A5-52E0496EFBD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649E5DE-34FA-41B7-8CD0-A5572FFCA012}"/>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48D0352-D3B1-4E35-BB7F-D4F24CDD4EA1}"/>
              </a:ext>
            </a:extLst>
          </p:cNvPr>
          <p:cNvSpPr>
            <a:spLocks noGrp="1"/>
          </p:cNvSpPr>
          <p:nvPr>
            <p:ph type="sldNum" sz="quarter" idx="4"/>
          </p:nvPr>
        </p:nvSpPr>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4" name="Date Placeholder 3">
            <a:extLst>
              <a:ext uri="{FF2B5EF4-FFF2-40B4-BE49-F238E27FC236}">
                <a16:creationId xmlns:a16="http://schemas.microsoft.com/office/drawing/2014/main" id="{63DFDDC7-4CAB-4055-847B-7805247678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1BC6E6-93C5-47AD-9F63-7B24A3DC4BE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D93BECC-6354-4BE9-B89A-3C70463935FA}"/>
              </a:ext>
            </a:extLst>
          </p:cNvPr>
          <p:cNvSpPr>
            <a:spLocks noGrp="1"/>
          </p:cNvSpPr>
          <p:nvPr>
            <p:ph type="sldNum" sz="quarter" idx="4"/>
          </p:nvPr>
        </p:nvSpPr>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1E848DED-28EF-4542-B12F-71E385D44D1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36B7A1-5FD0-4BA7-B801-46DC310BC6A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077A554-EA80-46D0-AEA2-D0C3371A2043}"/>
              </a:ext>
            </a:extLst>
          </p:cNvPr>
          <p:cNvSpPr>
            <a:spLocks noGrp="1"/>
          </p:cNvSpPr>
          <p:nvPr>
            <p:ph type="sldNum" sz="quarter" idx="4"/>
          </p:nvPr>
        </p:nvSpPr>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3" name="Date Placeholder 2">
            <a:extLst>
              <a:ext uri="{FF2B5EF4-FFF2-40B4-BE49-F238E27FC236}">
                <a16:creationId xmlns:a16="http://schemas.microsoft.com/office/drawing/2014/main" id="{EDD5865C-B44B-40F3-ABBC-27082AE8331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98FF25-0FCE-417B-B76B-7426171DDA0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777E684-1459-4784-B483-10F04D5350FD}"/>
              </a:ext>
            </a:extLst>
          </p:cNvPr>
          <p:cNvSpPr>
            <a:spLocks noGrp="1"/>
          </p:cNvSpPr>
          <p:nvPr>
            <p:ph type="sldNum" sz="quarter" idx="4"/>
          </p:nvPr>
        </p:nvSpPr>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F2FFD22-F443-42B5-9DF1-1BDF160615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53EE1C-0110-4EC5-A22F-0EB8D57C759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20BC684-B8AD-4796-A8E4-8E63F39A6D45}"/>
              </a:ext>
            </a:extLst>
          </p:cNvPr>
          <p:cNvSpPr>
            <a:spLocks noGrp="1"/>
          </p:cNvSpPr>
          <p:nvPr>
            <p:ph type="sldNum" sz="quarter" idx="4"/>
          </p:nvPr>
        </p:nvSpPr>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3" name="Date Placeholder 2">
            <a:extLst>
              <a:ext uri="{FF2B5EF4-FFF2-40B4-BE49-F238E27FC236}">
                <a16:creationId xmlns:a16="http://schemas.microsoft.com/office/drawing/2014/main" id="{D8B7E2BE-86B2-4BFC-AEB1-F89157C35CF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FFEA2E-1091-4A2F-8C4F-8D1BDB5E961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0549C12-DC1E-4A9C-B30E-67D99BE37798}"/>
              </a:ext>
            </a:extLst>
          </p:cNvPr>
          <p:cNvSpPr>
            <a:spLocks noGrp="1"/>
          </p:cNvSpPr>
          <p:nvPr>
            <p:ph type="sldNum" sz="quarter" idx="4"/>
          </p:nvPr>
        </p:nvSpPr>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4" name="Date Placeholder 3">
            <a:extLst>
              <a:ext uri="{FF2B5EF4-FFF2-40B4-BE49-F238E27FC236}">
                <a16:creationId xmlns:a16="http://schemas.microsoft.com/office/drawing/2014/main" id="{8624181E-441C-4BBC-86C0-1C34DDD604C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EF36827-CBB1-47DD-A575-452E262B2C6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6674CF2-0273-4A9F-96F8-9EA368236B39}"/>
              </a:ext>
            </a:extLst>
          </p:cNvPr>
          <p:cNvSpPr>
            <a:spLocks noGrp="1"/>
          </p:cNvSpPr>
          <p:nvPr>
            <p:ph type="sldNum" sz="quarter" idx="4"/>
          </p:nvPr>
        </p:nvSpPr>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3A58203F-8F03-43AD-AC0F-C8F1EC56600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F4E69F-EA71-4A4D-A321-044B8D2102A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DCD7181-59B5-44AE-A7A9-58FFD414270D}"/>
              </a:ext>
            </a:extLst>
          </p:cNvPr>
          <p:cNvSpPr>
            <a:spLocks noGrp="1"/>
          </p:cNvSpPr>
          <p:nvPr>
            <p:ph type="sldNum" sz="quarter" idx="4"/>
          </p:nvPr>
        </p:nvSpPr>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3" name="Date Placeholder 2">
            <a:extLst>
              <a:ext uri="{FF2B5EF4-FFF2-40B4-BE49-F238E27FC236}">
                <a16:creationId xmlns:a16="http://schemas.microsoft.com/office/drawing/2014/main" id="{832D71B7-8F00-4046-8C98-6162BBCABC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754F8AD-E7E1-4929-A50D-C16A3E8D508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D800544-FDAB-4E0A-905A-DFDE54C73D62}"/>
              </a:ext>
            </a:extLst>
          </p:cNvPr>
          <p:cNvSpPr>
            <a:spLocks noGrp="1"/>
          </p:cNvSpPr>
          <p:nvPr>
            <p:ph type="sldNum" sz="quarter" idx="4"/>
          </p:nvPr>
        </p:nvSpPr>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584A471-B52D-4A21-95B2-1431F144D6B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38BC23-924F-41F1-AFC6-4034C4C3DB5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3B944B8-0D9D-4726-8D60-E080D1DFB105}"/>
              </a:ext>
            </a:extLst>
          </p:cNvPr>
          <p:cNvSpPr>
            <a:spLocks noGrp="1"/>
          </p:cNvSpPr>
          <p:nvPr>
            <p:ph type="sldNum" sz="quarter" idx="4"/>
          </p:nvPr>
        </p:nvSpPr>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4" name="Date Placeholder 3">
            <a:extLst>
              <a:ext uri="{FF2B5EF4-FFF2-40B4-BE49-F238E27FC236}">
                <a16:creationId xmlns:a16="http://schemas.microsoft.com/office/drawing/2014/main" id="{073564BA-D399-4A5D-8BBC-93D41F1E9D9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9F6F1ED-BE79-4904-A80F-B74CB8154C8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7555CDD-23B2-4536-A0AC-7120A04D1DD1}"/>
              </a:ext>
            </a:extLst>
          </p:cNvPr>
          <p:cNvSpPr>
            <a:spLocks noGrp="1"/>
          </p:cNvSpPr>
          <p:nvPr>
            <p:ph type="sldNum" sz="quarter" idx="4"/>
          </p:nvPr>
        </p:nvSpPr>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4" name="Date Placeholder 3">
            <a:extLst>
              <a:ext uri="{FF2B5EF4-FFF2-40B4-BE49-F238E27FC236}">
                <a16:creationId xmlns:a16="http://schemas.microsoft.com/office/drawing/2014/main" id="{FF806E21-9970-451F-B11A-BB079A34AED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753F8A-ECE8-478F-A476-0D505F490BF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94D81D2-29BC-4D69-AEE9-B5725F8A8F04}"/>
              </a:ext>
            </a:extLst>
          </p:cNvPr>
          <p:cNvSpPr>
            <a:spLocks noGrp="1"/>
          </p:cNvSpPr>
          <p:nvPr>
            <p:ph type="sldNum" sz="quarter" idx="4"/>
          </p:nvPr>
        </p:nvSpPr>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4" name="Date Placeholder 3">
            <a:extLst>
              <a:ext uri="{FF2B5EF4-FFF2-40B4-BE49-F238E27FC236}">
                <a16:creationId xmlns:a16="http://schemas.microsoft.com/office/drawing/2014/main" id="{876C2A5B-730E-4645-B583-C91E27FFEA6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06FE57-7573-43EA-A997-82E6144F94C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9D3D3FD-05EA-41B8-8A35-8EAB21ECF2D2}"/>
              </a:ext>
            </a:extLst>
          </p:cNvPr>
          <p:cNvSpPr>
            <a:spLocks noGrp="1"/>
          </p:cNvSpPr>
          <p:nvPr>
            <p:ph type="sldNum" sz="quarter" idx="4"/>
          </p:nvPr>
        </p:nvSpPr>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4" name="Date Placeholder 3">
            <a:extLst>
              <a:ext uri="{FF2B5EF4-FFF2-40B4-BE49-F238E27FC236}">
                <a16:creationId xmlns:a16="http://schemas.microsoft.com/office/drawing/2014/main" id="{413BE868-6685-431E-BD19-186064D964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55B780-DDD4-45DA-AEE3-F54FBFCE078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D0CD3D8-C014-40CF-AA14-DFDEAD8C41B3}"/>
              </a:ext>
            </a:extLst>
          </p:cNvPr>
          <p:cNvSpPr>
            <a:spLocks noGrp="1"/>
          </p:cNvSpPr>
          <p:nvPr>
            <p:ph type="sldNum" sz="quarter" idx="4"/>
          </p:nvPr>
        </p:nvSpPr>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7C7A1DE-E36B-4892-BCEE-A2A20E0C84E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A6AE43-3C57-4A8D-A5C6-FC4A62B53C0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1F7F5CF-7A4B-4B39-B56E-CCF4501B9B24}"/>
              </a:ext>
            </a:extLst>
          </p:cNvPr>
          <p:cNvSpPr>
            <a:spLocks noGrp="1"/>
          </p:cNvSpPr>
          <p:nvPr>
            <p:ph type="sldNum" sz="quarter" idx="4"/>
          </p:nvPr>
        </p:nvSpPr>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4" name="Date Placeholder 3">
            <a:extLst>
              <a:ext uri="{FF2B5EF4-FFF2-40B4-BE49-F238E27FC236}">
                <a16:creationId xmlns:a16="http://schemas.microsoft.com/office/drawing/2014/main" id="{BC4159C1-2B1B-496A-A917-5B594A9166AB}"/>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9B6BF938-0BC7-42D1-A8BF-113AE8C09DEF}"/>
              </a:ext>
            </a:extLst>
          </p:cNvPr>
          <p:cNvSpPr>
            <a:spLocks noGrp="1"/>
          </p:cNvSpPr>
          <p:nvPr>
            <p:ph type="ftr" sz="quarter" idx="3"/>
          </p:nvPr>
        </p:nvSpPr>
        <p:spPr/>
        <p:txBody>
          <a:bodyPr/>
          <a:lstStyle/>
          <a:p>
            <a:r>
              <a:rPr lang="en-US"/>
              <a:t>© RB Sigma LLC.</a:t>
            </a:r>
            <a:endParaRPr lang="en-US" dirty="0"/>
          </a:p>
        </p:txBody>
      </p:sp>
      <p:sp>
        <p:nvSpPr>
          <p:cNvPr id="17" name="Slide Number Placeholder 16">
            <a:extLst>
              <a:ext uri="{FF2B5EF4-FFF2-40B4-BE49-F238E27FC236}">
                <a16:creationId xmlns:a16="http://schemas.microsoft.com/office/drawing/2014/main" id="{5F361A53-673C-455F-BF91-A12FAEC8665A}"/>
              </a:ext>
            </a:extLst>
          </p:cNvPr>
          <p:cNvSpPr>
            <a:spLocks noGrp="1"/>
          </p:cNvSpPr>
          <p:nvPr>
            <p:ph type="sldNum" sz="quarter" idx="4"/>
          </p:nvPr>
        </p:nvSpPr>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C58D962-274F-4D0A-9FC7-A32B0A09C20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7A0788-B24B-4C70-B212-ECFBD960689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48B58AB-D068-4468-84AE-90E324FD02A1}"/>
              </a:ext>
            </a:extLst>
          </p:cNvPr>
          <p:cNvSpPr>
            <a:spLocks noGrp="1"/>
          </p:cNvSpPr>
          <p:nvPr>
            <p:ph type="sldNum" sz="quarter" idx="4"/>
          </p:nvPr>
        </p:nvSpPr>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4" name="Date Placeholder 3">
            <a:extLst>
              <a:ext uri="{FF2B5EF4-FFF2-40B4-BE49-F238E27FC236}">
                <a16:creationId xmlns:a16="http://schemas.microsoft.com/office/drawing/2014/main" id="{979DE672-0BA2-4794-A738-D7AC8CBD549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C603C04-D38A-4B68-902E-D9F225C84F2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B3AA0D0A-237A-44A2-8D36-1B265C1CA062}"/>
              </a:ext>
            </a:extLst>
          </p:cNvPr>
          <p:cNvSpPr>
            <a:spLocks noGrp="1"/>
          </p:cNvSpPr>
          <p:nvPr>
            <p:ph type="sldNum" sz="quarter" idx="4"/>
          </p:nvPr>
        </p:nvSpPr>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3" name="Date Placeholder 2">
            <a:extLst>
              <a:ext uri="{FF2B5EF4-FFF2-40B4-BE49-F238E27FC236}">
                <a16:creationId xmlns:a16="http://schemas.microsoft.com/office/drawing/2014/main" id="{CC1AC391-253F-4A93-99C0-4E90BDC85E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A5F32B-980D-4DE0-BB33-B853F325ECE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E27C8B7-58F3-4CE1-8A19-87E56539C47F}"/>
              </a:ext>
            </a:extLst>
          </p:cNvPr>
          <p:cNvSpPr>
            <a:spLocks noGrp="1"/>
          </p:cNvSpPr>
          <p:nvPr>
            <p:ph type="sldNum" sz="quarter" idx="4"/>
          </p:nvPr>
        </p:nvSpPr>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3" name="Date Placeholder 2">
            <a:extLst>
              <a:ext uri="{FF2B5EF4-FFF2-40B4-BE49-F238E27FC236}">
                <a16:creationId xmlns:a16="http://schemas.microsoft.com/office/drawing/2014/main" id="{4A86DFCA-E28F-4345-8535-0134CE451D9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DFC4A54-5068-4321-9C14-56D84BA9FBC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B88988B-1732-4A37-80A0-324FC66E336F}"/>
              </a:ext>
            </a:extLst>
          </p:cNvPr>
          <p:cNvSpPr>
            <a:spLocks noGrp="1"/>
          </p:cNvSpPr>
          <p:nvPr>
            <p:ph type="sldNum" sz="quarter" idx="4"/>
          </p:nvPr>
        </p:nvSpPr>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4" name="Date Placeholder 3">
            <a:extLst>
              <a:ext uri="{FF2B5EF4-FFF2-40B4-BE49-F238E27FC236}">
                <a16:creationId xmlns:a16="http://schemas.microsoft.com/office/drawing/2014/main" id="{959BF104-606A-491A-B5CB-78B33239B2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A21374-580F-41D3-AC15-062E3A946E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FA38B00-A046-47FB-B406-EA19092420FB}"/>
              </a:ext>
            </a:extLst>
          </p:cNvPr>
          <p:cNvSpPr>
            <a:spLocks noGrp="1"/>
          </p:cNvSpPr>
          <p:nvPr>
            <p:ph type="sldNum" sz="quarter" idx="4"/>
          </p:nvPr>
        </p:nvSpPr>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4" name="Date Placeholder 3">
            <a:extLst>
              <a:ext uri="{FF2B5EF4-FFF2-40B4-BE49-F238E27FC236}">
                <a16:creationId xmlns:a16="http://schemas.microsoft.com/office/drawing/2014/main" id="{269D187A-4290-47E8-944D-6456C534FE2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95DC57-FCB5-4BDB-86E3-DDFB45A6A26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473B2B1-4CA5-4030-8933-9651D470B85F}"/>
              </a:ext>
            </a:extLst>
          </p:cNvPr>
          <p:cNvSpPr>
            <a:spLocks noGrp="1"/>
          </p:cNvSpPr>
          <p:nvPr>
            <p:ph type="sldNum" sz="quarter" idx="4"/>
          </p:nvPr>
        </p:nvSpPr>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4" name="Date Placeholder 3">
            <a:extLst>
              <a:ext uri="{FF2B5EF4-FFF2-40B4-BE49-F238E27FC236}">
                <a16:creationId xmlns:a16="http://schemas.microsoft.com/office/drawing/2014/main" id="{51329F2A-DA36-40DE-9FB0-E9E1DD68F88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64A464-82A7-4B1C-886D-AB8E06EEC77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D8E0ADC-71C6-42F3-9EFD-25B1F56DD9EC}"/>
              </a:ext>
            </a:extLst>
          </p:cNvPr>
          <p:cNvSpPr>
            <a:spLocks noGrp="1"/>
          </p:cNvSpPr>
          <p:nvPr>
            <p:ph type="sldNum" sz="quarter" idx="4"/>
          </p:nvPr>
        </p:nvSpPr>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3" name="Date Placeholder 2">
            <a:extLst>
              <a:ext uri="{FF2B5EF4-FFF2-40B4-BE49-F238E27FC236}">
                <a16:creationId xmlns:a16="http://schemas.microsoft.com/office/drawing/2014/main" id="{BB9CEF9A-28C9-4D58-8AB6-5E50B008B78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FE65930-3DE2-466E-82C3-30D8353EC90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0E9E91F-8FA2-44CC-98A0-DA3EF0FC4726}"/>
              </a:ext>
            </a:extLst>
          </p:cNvPr>
          <p:cNvSpPr>
            <a:spLocks noGrp="1"/>
          </p:cNvSpPr>
          <p:nvPr>
            <p:ph type="sldNum" sz="quarter" idx="4"/>
          </p:nvPr>
        </p:nvSpPr>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4" name="Date Placeholder 3">
            <a:extLst>
              <a:ext uri="{FF2B5EF4-FFF2-40B4-BE49-F238E27FC236}">
                <a16:creationId xmlns:a16="http://schemas.microsoft.com/office/drawing/2014/main" id="{6C372A3A-D4EB-45A8-9ED5-34E3C73F66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C121A5-0761-4A2B-B71B-BC39376D4C5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2BC52B1-448E-4C4D-B206-F0D15EB633D0}"/>
              </a:ext>
            </a:extLst>
          </p:cNvPr>
          <p:cNvSpPr>
            <a:spLocks noGrp="1"/>
          </p:cNvSpPr>
          <p:nvPr>
            <p:ph type="sldNum" sz="quarter" idx="4"/>
          </p:nvPr>
        </p:nvSpPr>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3" name="Date Placeholder 2">
            <a:extLst>
              <a:ext uri="{FF2B5EF4-FFF2-40B4-BE49-F238E27FC236}">
                <a16:creationId xmlns:a16="http://schemas.microsoft.com/office/drawing/2014/main" id="{090E8A32-8A7E-46A3-BD11-73E0CA879C7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D286D22-6AEC-4908-82BC-DEACBBBCBF8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A7A2419-137C-457F-A1A4-E3545F94F94A}"/>
              </a:ext>
            </a:extLst>
          </p:cNvPr>
          <p:cNvSpPr>
            <a:spLocks noGrp="1"/>
          </p:cNvSpPr>
          <p:nvPr>
            <p:ph type="sldNum" sz="quarter" idx="4"/>
          </p:nvPr>
        </p:nvSpPr>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4" name="Date Placeholder 3">
            <a:extLst>
              <a:ext uri="{FF2B5EF4-FFF2-40B4-BE49-F238E27FC236}">
                <a16:creationId xmlns:a16="http://schemas.microsoft.com/office/drawing/2014/main" id="{862CD086-1810-4786-B2A2-20B1B03472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6A5646-7594-47A2-B382-FD2B0B4BD56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FC1A171-20AA-4883-B7C6-C3AFA36AB5FD}"/>
              </a:ext>
            </a:extLst>
          </p:cNvPr>
          <p:cNvSpPr>
            <a:spLocks noGrp="1"/>
          </p:cNvSpPr>
          <p:nvPr>
            <p:ph type="sldNum" sz="quarter" idx="4"/>
          </p:nvPr>
        </p:nvSpPr>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4" name="Date Placeholder 3">
            <a:extLst>
              <a:ext uri="{FF2B5EF4-FFF2-40B4-BE49-F238E27FC236}">
                <a16:creationId xmlns:a16="http://schemas.microsoft.com/office/drawing/2014/main" id="{2CE2399A-65D4-424E-B0AD-6044215405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7BAC60-AD77-4252-95D7-75B23A6EC05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76E42CB-D852-40E1-9157-C35FDF24A9F8}"/>
              </a:ext>
            </a:extLst>
          </p:cNvPr>
          <p:cNvSpPr>
            <a:spLocks noGrp="1"/>
          </p:cNvSpPr>
          <p:nvPr>
            <p:ph type="sldNum" sz="quarter" idx="4"/>
          </p:nvPr>
        </p:nvSpPr>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4" name="Date Placeholder 3">
            <a:extLst>
              <a:ext uri="{FF2B5EF4-FFF2-40B4-BE49-F238E27FC236}">
                <a16:creationId xmlns:a16="http://schemas.microsoft.com/office/drawing/2014/main" id="{2097582C-562B-4E0E-B4F6-01DA4B2F95B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FDFE3CA-5D8D-4759-A9F0-7A0070D015A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EC8EA27-F924-4CD7-829E-F8E75BD0BAC8}"/>
              </a:ext>
            </a:extLst>
          </p:cNvPr>
          <p:cNvSpPr>
            <a:spLocks noGrp="1"/>
          </p:cNvSpPr>
          <p:nvPr>
            <p:ph type="sldNum" sz="quarter" idx="4"/>
          </p:nvPr>
        </p:nvSpPr>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4" name="Date Placeholder 3">
            <a:extLst>
              <a:ext uri="{FF2B5EF4-FFF2-40B4-BE49-F238E27FC236}">
                <a16:creationId xmlns:a16="http://schemas.microsoft.com/office/drawing/2014/main" id="{BE379E93-7329-4D70-9365-B2F45B7FD8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3A78D8-0A9C-4948-A1A1-6A6D90259D9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96BFE7B-D017-4759-9B4F-4FF20BE667A3}"/>
              </a:ext>
            </a:extLst>
          </p:cNvPr>
          <p:cNvSpPr>
            <a:spLocks noGrp="1"/>
          </p:cNvSpPr>
          <p:nvPr>
            <p:ph type="sldNum" sz="quarter" idx="4"/>
          </p:nvPr>
        </p:nvSpPr>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C8569676-8647-4175-92CF-26734380BF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DD7CC9-D591-4ABA-A52B-EE8A7104977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88E6BAA-552E-4D20-A123-8CE70EC5CC37}"/>
              </a:ext>
            </a:extLst>
          </p:cNvPr>
          <p:cNvSpPr>
            <a:spLocks noGrp="1"/>
          </p:cNvSpPr>
          <p:nvPr>
            <p:ph type="sldNum" sz="quarter" idx="4"/>
          </p:nvPr>
        </p:nvSpPr>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B42AFE36-1F62-4BFD-98D3-22C7B1636BA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2AEE47C-21E1-4CC1-894A-851E16F8B3B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1838BCA-3A9C-4852-A8A3-129983510546}"/>
              </a:ext>
            </a:extLst>
          </p:cNvPr>
          <p:cNvSpPr>
            <a:spLocks noGrp="1"/>
          </p:cNvSpPr>
          <p:nvPr>
            <p:ph type="sldNum" sz="quarter" idx="4"/>
          </p:nvPr>
        </p:nvSpPr>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4" name="Date Placeholder 3">
            <a:extLst>
              <a:ext uri="{FF2B5EF4-FFF2-40B4-BE49-F238E27FC236}">
                <a16:creationId xmlns:a16="http://schemas.microsoft.com/office/drawing/2014/main" id="{3C75548A-237C-49B4-841C-9307F9699A8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A19C28-7F9A-4BD4-A2EC-1A8DBFBEF86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0E022A9-3EFD-4E8F-BF88-290FA4B05AEA}"/>
              </a:ext>
            </a:extLst>
          </p:cNvPr>
          <p:cNvSpPr>
            <a:spLocks noGrp="1"/>
          </p:cNvSpPr>
          <p:nvPr>
            <p:ph type="sldNum" sz="quarter" idx="4"/>
          </p:nvPr>
        </p:nvSpPr>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AAB37A46-79E7-4DA1-84E4-93DD88A945D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121FD25-7F1A-405A-AB23-78FBB8376D8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9E0D2FD-2F0A-4C02-A7FA-6FFCD7DA1857}"/>
              </a:ext>
            </a:extLst>
          </p:cNvPr>
          <p:cNvSpPr>
            <a:spLocks noGrp="1"/>
          </p:cNvSpPr>
          <p:nvPr>
            <p:ph type="sldNum" sz="quarter" idx="4"/>
          </p:nvPr>
        </p:nvSpPr>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6E8101A-1E5F-4BED-800A-2E548A22902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67AC8E-6C57-4844-8AE0-47CAE41095D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008ECDE-240E-4007-BF53-B252C0201153}"/>
              </a:ext>
            </a:extLst>
          </p:cNvPr>
          <p:cNvSpPr>
            <a:spLocks noGrp="1"/>
          </p:cNvSpPr>
          <p:nvPr>
            <p:ph type="sldNum" sz="quarter" idx="4"/>
          </p:nvPr>
        </p:nvSpPr>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4" name="Date Placeholder 3">
            <a:extLst>
              <a:ext uri="{FF2B5EF4-FFF2-40B4-BE49-F238E27FC236}">
                <a16:creationId xmlns:a16="http://schemas.microsoft.com/office/drawing/2014/main" id="{A0DDD0C1-4B4A-4F53-A331-BCA6BE3F9C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5F4C0D-86F0-4272-9250-D855B0F3C5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8075C0C-B9B6-4365-96D1-101F11518082}"/>
              </a:ext>
            </a:extLst>
          </p:cNvPr>
          <p:cNvSpPr>
            <a:spLocks noGrp="1"/>
          </p:cNvSpPr>
          <p:nvPr>
            <p:ph type="sldNum" sz="quarter" idx="4"/>
          </p:nvPr>
        </p:nvSpPr>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4" name="Date Placeholder 3">
            <a:extLst>
              <a:ext uri="{FF2B5EF4-FFF2-40B4-BE49-F238E27FC236}">
                <a16:creationId xmlns:a16="http://schemas.microsoft.com/office/drawing/2014/main" id="{82E19928-1DF7-4CEA-96CE-06F7822C13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0E6CE25-E8CB-404A-A8A2-C445BFDB96F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480A4E2-71C1-426E-932B-7EE904956EBD}"/>
              </a:ext>
            </a:extLst>
          </p:cNvPr>
          <p:cNvSpPr>
            <a:spLocks noGrp="1"/>
          </p:cNvSpPr>
          <p:nvPr>
            <p:ph type="sldNum" sz="quarter" idx="4"/>
          </p:nvPr>
        </p:nvSpPr>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4" name="Date Placeholder 3">
            <a:extLst>
              <a:ext uri="{FF2B5EF4-FFF2-40B4-BE49-F238E27FC236}">
                <a16:creationId xmlns:a16="http://schemas.microsoft.com/office/drawing/2014/main" id="{9FD7FF7A-20DC-43AF-8A0C-88AF1728AB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196610-D96F-466E-8754-4D72145D160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CA2530-9EEB-42A7-9A5C-644E4CE3E3CD}"/>
              </a:ext>
            </a:extLst>
          </p:cNvPr>
          <p:cNvSpPr>
            <a:spLocks noGrp="1"/>
          </p:cNvSpPr>
          <p:nvPr>
            <p:ph type="sldNum" sz="quarter" idx="4"/>
          </p:nvPr>
        </p:nvSpPr>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4" name="Date Placeholder 3">
            <a:extLst>
              <a:ext uri="{FF2B5EF4-FFF2-40B4-BE49-F238E27FC236}">
                <a16:creationId xmlns:a16="http://schemas.microsoft.com/office/drawing/2014/main" id="{2B2AB948-9EDE-43E6-AF85-8A0EF23EE1D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46E284-D48A-4F75-AE92-A5A368EBB11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86BB8F8-778D-4BB3-B2C1-8C77A4D89536}"/>
              </a:ext>
            </a:extLst>
          </p:cNvPr>
          <p:cNvSpPr>
            <a:spLocks noGrp="1"/>
          </p:cNvSpPr>
          <p:nvPr>
            <p:ph type="sldNum" sz="quarter" idx="4"/>
          </p:nvPr>
        </p:nvSpPr>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BBED92FF-D921-47DA-92A5-29B62D6D40C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BA32C1A-E991-42A8-97BD-052E7C2AEA3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A9B2124-D2A8-4224-8AFB-E2C5FEF43477}"/>
              </a:ext>
            </a:extLst>
          </p:cNvPr>
          <p:cNvSpPr>
            <a:spLocks noGrp="1"/>
          </p:cNvSpPr>
          <p:nvPr>
            <p:ph type="sldNum" sz="quarter" idx="4"/>
          </p:nvPr>
        </p:nvSpPr>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4" name="Date Placeholder 3">
            <a:extLst>
              <a:ext uri="{FF2B5EF4-FFF2-40B4-BE49-F238E27FC236}">
                <a16:creationId xmlns:a16="http://schemas.microsoft.com/office/drawing/2014/main" id="{5E976E76-EBBC-473C-B08F-758F1ADBBE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4CAE50-E139-4D59-8DC3-364ED03644A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6269F29-1384-4502-8AD7-994ED1FC8379}"/>
              </a:ext>
            </a:extLst>
          </p:cNvPr>
          <p:cNvSpPr>
            <a:spLocks noGrp="1"/>
          </p:cNvSpPr>
          <p:nvPr>
            <p:ph type="sldNum" sz="quarter" idx="4"/>
          </p:nvPr>
        </p:nvSpPr>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5" name="Date Placeholder 4">
            <a:extLst>
              <a:ext uri="{FF2B5EF4-FFF2-40B4-BE49-F238E27FC236}">
                <a16:creationId xmlns:a16="http://schemas.microsoft.com/office/drawing/2014/main" id="{3C73D094-0FD0-4147-A48E-F6BD5D68B5F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0C88CF9-2A51-4956-8836-209827EA0F5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906E8E98-5B2B-4F40-A84A-A070A1E4E231}"/>
              </a:ext>
            </a:extLst>
          </p:cNvPr>
          <p:cNvSpPr>
            <a:spLocks noGrp="1"/>
          </p:cNvSpPr>
          <p:nvPr>
            <p:ph type="sldNum" sz="quarter" idx="4"/>
          </p:nvPr>
        </p:nvSpPr>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4" name="Date Placeholder 3">
            <a:extLst>
              <a:ext uri="{FF2B5EF4-FFF2-40B4-BE49-F238E27FC236}">
                <a16:creationId xmlns:a16="http://schemas.microsoft.com/office/drawing/2014/main" id="{1501A8D7-B294-4B13-8525-1A5A7A65E49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DBB335-BF1A-4A93-B1E9-A768EB694D3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7776AE0-B829-4042-A6BD-5F5F460FF9C1}"/>
              </a:ext>
            </a:extLst>
          </p:cNvPr>
          <p:cNvSpPr>
            <a:spLocks noGrp="1"/>
          </p:cNvSpPr>
          <p:nvPr>
            <p:ph type="sldNum" sz="quarter" idx="4"/>
          </p:nvPr>
        </p:nvSpPr>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4" name="Date Placeholder 3">
            <a:extLst>
              <a:ext uri="{FF2B5EF4-FFF2-40B4-BE49-F238E27FC236}">
                <a16:creationId xmlns:a16="http://schemas.microsoft.com/office/drawing/2014/main" id="{0DD2E6EF-D359-4821-A632-E32952C0C90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AAE86F-5495-43B9-B370-44DAF3DD1B1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F0DB27D-A1D5-4AA2-9D4C-AA2D3E968BEF}"/>
              </a:ext>
            </a:extLst>
          </p:cNvPr>
          <p:cNvSpPr>
            <a:spLocks noGrp="1"/>
          </p:cNvSpPr>
          <p:nvPr>
            <p:ph type="sldNum" sz="quarter" idx="4"/>
          </p:nvPr>
        </p:nvSpPr>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4" name="Date Placeholder 3">
            <a:extLst>
              <a:ext uri="{FF2B5EF4-FFF2-40B4-BE49-F238E27FC236}">
                <a16:creationId xmlns:a16="http://schemas.microsoft.com/office/drawing/2014/main" id="{C276C3A0-DA46-4DD7-B1C9-FB65CCCB17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2BF16F-CDBA-4E93-AF52-91545565D86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9EEC632-6489-4B77-A6E1-44829EA5C46C}"/>
              </a:ext>
            </a:extLst>
          </p:cNvPr>
          <p:cNvSpPr>
            <a:spLocks noGrp="1"/>
          </p:cNvSpPr>
          <p:nvPr>
            <p:ph type="sldNum" sz="quarter" idx="4"/>
          </p:nvPr>
        </p:nvSpPr>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4" name="Date Placeholder 3">
            <a:extLst>
              <a:ext uri="{FF2B5EF4-FFF2-40B4-BE49-F238E27FC236}">
                <a16:creationId xmlns:a16="http://schemas.microsoft.com/office/drawing/2014/main" id="{942982FD-346F-4F0E-9A6B-9DF0E2DBEC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0EBD44-7F23-47E9-B76E-E2069248892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6F2A4DB-1562-4A3B-B4E2-DCA5EA0998B1}"/>
              </a:ext>
            </a:extLst>
          </p:cNvPr>
          <p:cNvSpPr>
            <a:spLocks noGrp="1"/>
          </p:cNvSpPr>
          <p:nvPr>
            <p:ph type="sldNum" sz="quarter" idx="4"/>
          </p:nvPr>
        </p:nvSpPr>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3" name="Date Placeholder 2">
            <a:extLst>
              <a:ext uri="{FF2B5EF4-FFF2-40B4-BE49-F238E27FC236}">
                <a16:creationId xmlns:a16="http://schemas.microsoft.com/office/drawing/2014/main" id="{5EE46B4C-0938-4B39-BF7F-B745467FC8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7C9727-5492-414D-B8E2-C8E586FA970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6CBAC36-33FE-463C-90EC-27E03BC29381}"/>
              </a:ext>
            </a:extLst>
          </p:cNvPr>
          <p:cNvSpPr>
            <a:spLocks noGrp="1"/>
          </p:cNvSpPr>
          <p:nvPr>
            <p:ph type="sldNum" sz="quarter" idx="4"/>
          </p:nvPr>
        </p:nvSpPr>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4" name="Date Placeholder 3">
            <a:extLst>
              <a:ext uri="{FF2B5EF4-FFF2-40B4-BE49-F238E27FC236}">
                <a16:creationId xmlns:a16="http://schemas.microsoft.com/office/drawing/2014/main" id="{18CAECBF-7402-4906-8061-95B79462A83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F98F16-4A5F-4846-87B7-BD9CD8C6235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38D6D08-5619-4729-B78B-B9F2E0EDA3C3}"/>
              </a:ext>
            </a:extLst>
          </p:cNvPr>
          <p:cNvSpPr>
            <a:spLocks noGrp="1"/>
          </p:cNvSpPr>
          <p:nvPr>
            <p:ph type="sldNum" sz="quarter" idx="4"/>
          </p:nvPr>
        </p:nvSpPr>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4" name="Date Placeholder 3">
            <a:extLst>
              <a:ext uri="{FF2B5EF4-FFF2-40B4-BE49-F238E27FC236}">
                <a16:creationId xmlns:a16="http://schemas.microsoft.com/office/drawing/2014/main" id="{DACB8410-540F-4003-8A2A-B412A399DB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B3E87A-4E4F-4885-9F85-6FA915676EE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D3727B1-280A-4F6E-8547-6AD75CAF1873}"/>
              </a:ext>
            </a:extLst>
          </p:cNvPr>
          <p:cNvSpPr>
            <a:spLocks noGrp="1"/>
          </p:cNvSpPr>
          <p:nvPr>
            <p:ph type="sldNum" sz="quarter" idx="4"/>
          </p:nvPr>
        </p:nvSpPr>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 name="Date Placeholder 2">
            <a:extLst>
              <a:ext uri="{FF2B5EF4-FFF2-40B4-BE49-F238E27FC236}">
                <a16:creationId xmlns:a16="http://schemas.microsoft.com/office/drawing/2014/main" id="{CB5EC534-8EAD-4535-B516-5BD0CB9970C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AA11535-010A-4058-9233-3BA150C00C89}"/>
              </a:ext>
            </a:extLst>
          </p:cNvPr>
          <p:cNvSpPr>
            <a:spLocks noGrp="1"/>
          </p:cNvSpPr>
          <p:nvPr>
            <p:ph type="ftr" sz="quarter" idx="3"/>
          </p:nvPr>
        </p:nvSpPr>
        <p:spPr/>
        <p:txBody>
          <a:bodyPr/>
          <a:lstStyle/>
          <a:p>
            <a:r>
              <a:rPr lang="en-US"/>
              <a:t>© RB Sigma LLC.</a:t>
            </a:r>
            <a:endParaRPr lang="en-US" dirty="0"/>
          </a:p>
        </p:txBody>
      </p:sp>
      <p:sp>
        <p:nvSpPr>
          <p:cNvPr id="36" name="Slide Number Placeholder 35">
            <a:extLst>
              <a:ext uri="{FF2B5EF4-FFF2-40B4-BE49-F238E27FC236}">
                <a16:creationId xmlns:a16="http://schemas.microsoft.com/office/drawing/2014/main" id="{0FAC5ABA-0BDA-4A1B-B6D4-73341F92FE45}"/>
              </a:ext>
            </a:extLst>
          </p:cNvPr>
          <p:cNvSpPr>
            <a:spLocks noGrp="1"/>
          </p:cNvSpPr>
          <p:nvPr>
            <p:ph type="sldNum" sz="quarter" idx="4"/>
          </p:nvPr>
        </p:nvSpPr>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4" name="Date Placeholder 3">
            <a:extLst>
              <a:ext uri="{FF2B5EF4-FFF2-40B4-BE49-F238E27FC236}">
                <a16:creationId xmlns:a16="http://schemas.microsoft.com/office/drawing/2014/main" id="{F3B7B8D5-68C5-4456-9634-6A0FE238E3F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D32827B-BBC8-4870-9805-A701900872E6}"/>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D150FD6B-5B72-4E2C-874C-55D245D96292}"/>
              </a:ext>
            </a:extLst>
          </p:cNvPr>
          <p:cNvSpPr>
            <a:spLocks noGrp="1"/>
          </p:cNvSpPr>
          <p:nvPr>
            <p:ph type="sldNum" sz="quarter" idx="4"/>
          </p:nvPr>
        </p:nvSpPr>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4" name="Date Placeholder 3">
            <a:extLst>
              <a:ext uri="{FF2B5EF4-FFF2-40B4-BE49-F238E27FC236}">
                <a16:creationId xmlns:a16="http://schemas.microsoft.com/office/drawing/2014/main" id="{B2DB7C29-CD5A-418E-87E7-6262486586F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6029922-BF14-4733-8BD5-DD1BF3FBBD4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A04E4D0-8671-43DC-949A-282DDC12E0A3}"/>
              </a:ext>
            </a:extLst>
          </p:cNvPr>
          <p:cNvSpPr>
            <a:spLocks noGrp="1"/>
          </p:cNvSpPr>
          <p:nvPr>
            <p:ph type="sldNum" sz="quarter" idx="4"/>
          </p:nvPr>
        </p:nvSpPr>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3" name="Date Placeholder 2">
            <a:extLst>
              <a:ext uri="{FF2B5EF4-FFF2-40B4-BE49-F238E27FC236}">
                <a16:creationId xmlns:a16="http://schemas.microsoft.com/office/drawing/2014/main" id="{F4E337FF-48FB-4E0C-BE93-40124B45622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C585107-94CF-40C6-9A48-DCE3FC195AE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2198136-1D86-4159-AD36-DF159B0924D7}"/>
              </a:ext>
            </a:extLst>
          </p:cNvPr>
          <p:cNvSpPr>
            <a:spLocks noGrp="1"/>
          </p:cNvSpPr>
          <p:nvPr>
            <p:ph type="sldNum" sz="quarter" idx="4"/>
          </p:nvPr>
        </p:nvSpPr>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
        <p:nvSpPr>
          <p:cNvPr id="5" name="Date Placeholder 4">
            <a:extLst>
              <a:ext uri="{FF2B5EF4-FFF2-40B4-BE49-F238E27FC236}">
                <a16:creationId xmlns:a16="http://schemas.microsoft.com/office/drawing/2014/main" id="{CB556F42-FC76-4491-94E2-4575F77D4BD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18FE903-4D79-48CA-B631-44659B2162CE}"/>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37315791-E6F9-4D39-8CFC-FA07229131B2}"/>
              </a:ext>
            </a:extLst>
          </p:cNvPr>
          <p:cNvSpPr>
            <a:spLocks noGrp="1"/>
          </p:cNvSpPr>
          <p:nvPr>
            <p:ph type="sldNum" sz="quarter" idx="4"/>
          </p:nvPr>
        </p:nvSpPr>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4" name="Date Placeholder 3">
            <a:extLst>
              <a:ext uri="{FF2B5EF4-FFF2-40B4-BE49-F238E27FC236}">
                <a16:creationId xmlns:a16="http://schemas.microsoft.com/office/drawing/2014/main" id="{FECE53C9-A8CC-40EA-A30A-6A79788C66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DAEC87-5D78-4A3D-87A8-F282E675D81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0754FDC-40E5-4FD3-A3BB-DD25466D25F0}"/>
              </a:ext>
            </a:extLst>
          </p:cNvPr>
          <p:cNvSpPr>
            <a:spLocks noGrp="1"/>
          </p:cNvSpPr>
          <p:nvPr>
            <p:ph type="sldNum" sz="quarter" idx="4"/>
          </p:nvPr>
        </p:nvSpPr>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75B554C9-7FCD-46DB-B408-25B0B8F470C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2D3B86-6225-41CC-AAFE-73DBEF381A8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60D6505-FA4B-439A-A841-9644F44EB3C5}"/>
              </a:ext>
            </a:extLst>
          </p:cNvPr>
          <p:cNvSpPr>
            <a:spLocks noGrp="1"/>
          </p:cNvSpPr>
          <p:nvPr>
            <p:ph type="sldNum" sz="quarter" idx="4"/>
          </p:nvPr>
        </p:nvSpPr>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4" name="Date Placeholder 3">
            <a:extLst>
              <a:ext uri="{FF2B5EF4-FFF2-40B4-BE49-F238E27FC236}">
                <a16:creationId xmlns:a16="http://schemas.microsoft.com/office/drawing/2014/main" id="{AE6FCFF6-C8D1-4FDB-8489-F86F5AF5F2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78E0B1-A13D-435E-A62E-684B052F5FC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AEE1CBA-9307-4EBC-8425-73B0FE2EC7BC}"/>
              </a:ext>
            </a:extLst>
          </p:cNvPr>
          <p:cNvSpPr>
            <a:spLocks noGrp="1"/>
          </p:cNvSpPr>
          <p:nvPr>
            <p:ph type="sldNum" sz="quarter" idx="4"/>
          </p:nvPr>
        </p:nvSpPr>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4" name="Date Placeholder 3">
            <a:extLst>
              <a:ext uri="{FF2B5EF4-FFF2-40B4-BE49-F238E27FC236}">
                <a16:creationId xmlns:a16="http://schemas.microsoft.com/office/drawing/2014/main" id="{A8C07DC2-F970-40F7-9AFC-2607036AE4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2F6CEA-3176-45D0-BEB2-B38FE57A91F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FAAB015-94ED-436E-A31B-45C7A2081B9C}"/>
              </a:ext>
            </a:extLst>
          </p:cNvPr>
          <p:cNvSpPr>
            <a:spLocks noGrp="1"/>
          </p:cNvSpPr>
          <p:nvPr>
            <p:ph type="sldNum" sz="quarter" idx="4"/>
          </p:nvPr>
        </p:nvSpPr>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4" name="Date Placeholder 3">
            <a:extLst>
              <a:ext uri="{FF2B5EF4-FFF2-40B4-BE49-F238E27FC236}">
                <a16:creationId xmlns:a16="http://schemas.microsoft.com/office/drawing/2014/main" id="{C3C955E3-A0AB-42C2-BDE9-AD68C337E6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88A650-7F69-4F9A-8C63-A5CAD45725E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3C351CC-F707-4B43-A9B4-114FB8072F07}"/>
              </a:ext>
            </a:extLst>
          </p:cNvPr>
          <p:cNvSpPr>
            <a:spLocks noGrp="1"/>
          </p:cNvSpPr>
          <p:nvPr>
            <p:ph type="sldNum" sz="quarter" idx="4"/>
          </p:nvPr>
        </p:nvSpPr>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4" name="Date Placeholder 3">
            <a:extLst>
              <a:ext uri="{FF2B5EF4-FFF2-40B4-BE49-F238E27FC236}">
                <a16:creationId xmlns:a16="http://schemas.microsoft.com/office/drawing/2014/main" id="{0DB9E457-7392-4A76-898B-063CF1BD2E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D09C8D-0C2A-4BC3-9301-1A965F8FEBC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1DB7D0D-72A3-4AE8-B4CF-AA910B220E58}"/>
              </a:ext>
            </a:extLst>
          </p:cNvPr>
          <p:cNvSpPr>
            <a:spLocks noGrp="1"/>
          </p:cNvSpPr>
          <p:nvPr>
            <p:ph type="sldNum" sz="quarter" idx="4"/>
          </p:nvPr>
        </p:nvSpPr>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3" name="Date Placeholder 2">
            <a:extLst>
              <a:ext uri="{FF2B5EF4-FFF2-40B4-BE49-F238E27FC236}">
                <a16:creationId xmlns:a16="http://schemas.microsoft.com/office/drawing/2014/main" id="{D001E921-FE83-4DEF-9BD1-078F27548FB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542966-B977-4FEA-97C2-772062444A4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818FE02-C56F-4446-8B05-101AD9C017A2}"/>
              </a:ext>
            </a:extLst>
          </p:cNvPr>
          <p:cNvSpPr>
            <a:spLocks noGrp="1"/>
          </p:cNvSpPr>
          <p:nvPr>
            <p:ph type="sldNum" sz="quarter" idx="4"/>
          </p:nvPr>
        </p:nvSpPr>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6" name="Date Placeholder 5">
            <a:extLst>
              <a:ext uri="{FF2B5EF4-FFF2-40B4-BE49-F238E27FC236}">
                <a16:creationId xmlns:a16="http://schemas.microsoft.com/office/drawing/2014/main" id="{AD6B5EBA-AAA1-4656-84F8-71F77E0CA7CA}"/>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39CD7A4-B103-4FF5-AA78-280FD75F9553}"/>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9F4CFEF4-FC7E-4DD7-B78A-E5F9E33E300E}"/>
              </a:ext>
            </a:extLst>
          </p:cNvPr>
          <p:cNvSpPr>
            <a:spLocks noGrp="1"/>
          </p:cNvSpPr>
          <p:nvPr>
            <p:ph type="sldNum" sz="quarter" idx="4"/>
          </p:nvPr>
        </p:nvSpPr>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4" name="Date Placeholder 3">
            <a:extLst>
              <a:ext uri="{FF2B5EF4-FFF2-40B4-BE49-F238E27FC236}">
                <a16:creationId xmlns:a16="http://schemas.microsoft.com/office/drawing/2014/main" id="{D5612C2D-B3CB-4F89-9D7D-29E02F5E064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BD1B211-46DF-47B3-B33D-DD8D3E7D74D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4615D9B-3982-48CD-B361-3218462BE72E}"/>
              </a:ext>
            </a:extLst>
          </p:cNvPr>
          <p:cNvSpPr>
            <a:spLocks noGrp="1"/>
          </p:cNvSpPr>
          <p:nvPr>
            <p:ph type="sldNum" sz="quarter" idx="4"/>
          </p:nvPr>
        </p:nvSpPr>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5" name="Date Placeholder 4">
            <a:extLst>
              <a:ext uri="{FF2B5EF4-FFF2-40B4-BE49-F238E27FC236}">
                <a16:creationId xmlns:a16="http://schemas.microsoft.com/office/drawing/2014/main" id="{5B74EC1A-F849-4F3E-A189-227A9B52294C}"/>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510D6D9-1CF3-47E7-9595-7E900C6F2FFB}"/>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55287FBA-E2C5-485E-BC35-D7CD0ADB1210}"/>
              </a:ext>
            </a:extLst>
          </p:cNvPr>
          <p:cNvSpPr>
            <a:spLocks noGrp="1"/>
          </p:cNvSpPr>
          <p:nvPr>
            <p:ph type="sldNum" sz="quarter" idx="4"/>
          </p:nvPr>
        </p:nvSpPr>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6" name="Date Placeholder 5">
            <a:extLst>
              <a:ext uri="{FF2B5EF4-FFF2-40B4-BE49-F238E27FC236}">
                <a16:creationId xmlns:a16="http://schemas.microsoft.com/office/drawing/2014/main" id="{CC541B1D-7CD0-4372-A8A8-C0D80DCF49E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B3ED677-9F82-421D-A7EB-628EA2E16117}"/>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973EBD44-0EE3-42A9-BFE5-7038AE23A8F5}"/>
              </a:ext>
            </a:extLst>
          </p:cNvPr>
          <p:cNvSpPr>
            <a:spLocks noGrp="1"/>
          </p:cNvSpPr>
          <p:nvPr>
            <p:ph type="sldNum" sz="quarter" idx="4"/>
          </p:nvPr>
        </p:nvSpPr>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6" name="Date Placeholder 5">
            <a:extLst>
              <a:ext uri="{FF2B5EF4-FFF2-40B4-BE49-F238E27FC236}">
                <a16:creationId xmlns:a16="http://schemas.microsoft.com/office/drawing/2014/main" id="{BC39784A-FACA-4BCA-9D0E-B6E4C568C1F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38044FE6-635F-4690-B833-26F4D71A267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0603540-1A2F-4A5A-888B-9D769E6B13BF}"/>
              </a:ext>
            </a:extLst>
          </p:cNvPr>
          <p:cNvSpPr>
            <a:spLocks noGrp="1"/>
          </p:cNvSpPr>
          <p:nvPr>
            <p:ph type="sldNum" sz="quarter" idx="4"/>
          </p:nvPr>
        </p:nvSpPr>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6" name="Date Placeholder 5">
            <a:extLst>
              <a:ext uri="{FF2B5EF4-FFF2-40B4-BE49-F238E27FC236}">
                <a16:creationId xmlns:a16="http://schemas.microsoft.com/office/drawing/2014/main" id="{3A574BB8-5572-48A8-A6E9-0FDA8E5DA0D9}"/>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2104A27-9D8A-4B21-99F7-92873AEE5F82}"/>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3E51ED6B-9027-4EB3-8B3F-8D3B69714431}"/>
              </a:ext>
            </a:extLst>
          </p:cNvPr>
          <p:cNvSpPr>
            <a:spLocks noGrp="1"/>
          </p:cNvSpPr>
          <p:nvPr>
            <p:ph type="sldNum" sz="quarter" idx="4"/>
          </p:nvPr>
        </p:nvSpPr>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3" name="Date Placeholder 2">
            <a:extLst>
              <a:ext uri="{FF2B5EF4-FFF2-40B4-BE49-F238E27FC236}">
                <a16:creationId xmlns:a16="http://schemas.microsoft.com/office/drawing/2014/main" id="{47A8F6E1-8CC7-430B-A342-7D0E635A059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FAB71C-9B31-4BBB-9A2C-FAF0EB2D5AD2}"/>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F799DEC-1FE2-47B8-89C0-A2E001773445}"/>
              </a:ext>
            </a:extLst>
          </p:cNvPr>
          <p:cNvSpPr>
            <a:spLocks noGrp="1"/>
          </p:cNvSpPr>
          <p:nvPr>
            <p:ph type="sldNum" sz="quarter" idx="4"/>
          </p:nvPr>
        </p:nvSpPr>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3" name="Date Placeholder 2">
            <a:extLst>
              <a:ext uri="{FF2B5EF4-FFF2-40B4-BE49-F238E27FC236}">
                <a16:creationId xmlns:a16="http://schemas.microsoft.com/office/drawing/2014/main" id="{BBCC69F9-2798-4414-B37B-B342508992A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C3FD19F-2A9B-4289-B2F2-0027EBBFBEB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1942452-ED46-43EE-BD04-9D85DF9E70F1}"/>
              </a:ext>
            </a:extLst>
          </p:cNvPr>
          <p:cNvSpPr>
            <a:spLocks noGrp="1"/>
          </p:cNvSpPr>
          <p:nvPr>
            <p:ph type="sldNum" sz="quarter" idx="4"/>
          </p:nvPr>
        </p:nvSpPr>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4" name="Date Placeholder 3">
            <a:extLst>
              <a:ext uri="{FF2B5EF4-FFF2-40B4-BE49-F238E27FC236}">
                <a16:creationId xmlns:a16="http://schemas.microsoft.com/office/drawing/2014/main" id="{313B3E86-F339-4DE6-8E2A-50B2E15B172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B98997F-AC3E-490E-953B-DB436653C37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ADEA06E-1F20-455B-A48F-5D3AA7CD7DED}"/>
              </a:ext>
            </a:extLst>
          </p:cNvPr>
          <p:cNvSpPr>
            <a:spLocks noGrp="1"/>
          </p:cNvSpPr>
          <p:nvPr>
            <p:ph type="sldNum" sz="quarter" idx="4"/>
          </p:nvPr>
        </p:nvSpPr>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4" name="Date Placeholder 3">
            <a:extLst>
              <a:ext uri="{FF2B5EF4-FFF2-40B4-BE49-F238E27FC236}">
                <a16:creationId xmlns:a16="http://schemas.microsoft.com/office/drawing/2014/main" id="{E5D7A384-49E5-4E45-800E-6C6C5BBA07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FA687D2-1990-4B99-A2AD-1EF8B17EAE7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6F760B8-CD00-426D-B4B3-B6F4D3807AC3}"/>
              </a:ext>
            </a:extLst>
          </p:cNvPr>
          <p:cNvSpPr>
            <a:spLocks noGrp="1"/>
          </p:cNvSpPr>
          <p:nvPr>
            <p:ph type="sldNum" sz="quarter" idx="4"/>
          </p:nvPr>
        </p:nvSpPr>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3" name="Date Placeholder 2">
            <a:extLst>
              <a:ext uri="{FF2B5EF4-FFF2-40B4-BE49-F238E27FC236}">
                <a16:creationId xmlns:a16="http://schemas.microsoft.com/office/drawing/2014/main" id="{6B5781AB-F89D-4E6B-AE94-7A3DB7834D5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0267BF-C019-48C5-AE2C-9EA8C9372BF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784FDDD-BD49-4516-8CCD-574D38770C61}"/>
              </a:ext>
            </a:extLst>
          </p:cNvPr>
          <p:cNvSpPr>
            <a:spLocks noGrp="1"/>
          </p:cNvSpPr>
          <p:nvPr>
            <p:ph type="sldNum" sz="quarter" idx="4"/>
          </p:nvPr>
        </p:nvSpPr>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4" name="Date Placeholder 3">
            <a:extLst>
              <a:ext uri="{FF2B5EF4-FFF2-40B4-BE49-F238E27FC236}">
                <a16:creationId xmlns:a16="http://schemas.microsoft.com/office/drawing/2014/main" id="{D9C35FC9-5510-4C71-85AB-6181A2C51C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5386E6-26C5-4DA7-AA88-E06E0DC9870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4E753FF-19A7-4E83-BB41-D6CCC2EC3AD7}"/>
              </a:ext>
            </a:extLst>
          </p:cNvPr>
          <p:cNvSpPr>
            <a:spLocks noGrp="1"/>
          </p:cNvSpPr>
          <p:nvPr>
            <p:ph type="sldNum" sz="quarter" idx="4"/>
          </p:nvPr>
        </p:nvSpPr>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4" name="Date Placeholder 3">
            <a:extLst>
              <a:ext uri="{FF2B5EF4-FFF2-40B4-BE49-F238E27FC236}">
                <a16:creationId xmlns:a16="http://schemas.microsoft.com/office/drawing/2014/main" id="{01BFE3BD-44B4-4E61-9D53-48986F83889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88A7A4F-2012-4CC0-A52F-40A7FA1D308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D7BF844-C056-4B74-A40B-DEAE832D52F4}"/>
              </a:ext>
            </a:extLst>
          </p:cNvPr>
          <p:cNvSpPr>
            <a:spLocks noGrp="1"/>
          </p:cNvSpPr>
          <p:nvPr>
            <p:ph type="sldNum" sz="quarter" idx="4"/>
          </p:nvPr>
        </p:nvSpPr>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4" name="Date Placeholder 3">
            <a:extLst>
              <a:ext uri="{FF2B5EF4-FFF2-40B4-BE49-F238E27FC236}">
                <a16:creationId xmlns:a16="http://schemas.microsoft.com/office/drawing/2014/main" id="{A5E9D2B5-1EDD-431A-B5F9-033ADEE55B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3C4462-FB9C-4D41-9CB3-D30203947BE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9BE309E-758E-4617-A4D4-3AB2E1C587B8}"/>
              </a:ext>
            </a:extLst>
          </p:cNvPr>
          <p:cNvSpPr>
            <a:spLocks noGrp="1"/>
          </p:cNvSpPr>
          <p:nvPr>
            <p:ph type="sldNum" sz="quarter" idx="4"/>
          </p:nvPr>
        </p:nvSpPr>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3" name="Date Placeholder 2">
            <a:extLst>
              <a:ext uri="{FF2B5EF4-FFF2-40B4-BE49-F238E27FC236}">
                <a16:creationId xmlns:a16="http://schemas.microsoft.com/office/drawing/2014/main" id="{085D5350-49BE-4813-B3E6-399E0565669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73EFE4-E393-4BEC-8872-C5402895AAE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63138B1-D0E2-41F1-9E6A-15459D1E2905}"/>
              </a:ext>
            </a:extLst>
          </p:cNvPr>
          <p:cNvSpPr>
            <a:spLocks noGrp="1"/>
          </p:cNvSpPr>
          <p:nvPr>
            <p:ph type="sldNum" sz="quarter" idx="4"/>
          </p:nvPr>
        </p:nvSpPr>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C2A17FF0-656B-412F-8813-5AE40E36B30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D1BE72E-E093-46D6-AE06-A7D0998C5A6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8366EDFF-953A-45B3-BF9B-AB83981C7609}"/>
              </a:ext>
            </a:extLst>
          </p:cNvPr>
          <p:cNvSpPr>
            <a:spLocks noGrp="1"/>
          </p:cNvSpPr>
          <p:nvPr>
            <p:ph type="sldNum" sz="quarter" idx="4"/>
          </p:nvPr>
        </p:nvSpPr>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3" name="Date Placeholder 2">
            <a:extLst>
              <a:ext uri="{FF2B5EF4-FFF2-40B4-BE49-F238E27FC236}">
                <a16:creationId xmlns:a16="http://schemas.microsoft.com/office/drawing/2014/main" id="{1F7C0034-4780-4BAB-A5EA-A3223B358EB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A10479-DE31-4B9D-89FF-3CC272F1090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9F7E60B-81EC-4EAA-BD36-2672C5A715A1}"/>
              </a:ext>
            </a:extLst>
          </p:cNvPr>
          <p:cNvSpPr>
            <a:spLocks noGrp="1"/>
          </p:cNvSpPr>
          <p:nvPr>
            <p:ph type="sldNum" sz="quarter" idx="4"/>
          </p:nvPr>
        </p:nvSpPr>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4" name="Date Placeholder 3">
            <a:extLst>
              <a:ext uri="{FF2B5EF4-FFF2-40B4-BE49-F238E27FC236}">
                <a16:creationId xmlns:a16="http://schemas.microsoft.com/office/drawing/2014/main" id="{EE4AFD84-ACCF-4424-B4A8-0179336849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5F4680-2391-40C1-802D-15122ED3CD6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F57997D-1F85-4353-9C68-DA35C4683D77}"/>
              </a:ext>
            </a:extLst>
          </p:cNvPr>
          <p:cNvSpPr>
            <a:spLocks noGrp="1"/>
          </p:cNvSpPr>
          <p:nvPr>
            <p:ph type="sldNum" sz="quarter" idx="4"/>
          </p:nvPr>
        </p:nvSpPr>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4" name="Date Placeholder 3">
            <a:extLst>
              <a:ext uri="{FF2B5EF4-FFF2-40B4-BE49-F238E27FC236}">
                <a16:creationId xmlns:a16="http://schemas.microsoft.com/office/drawing/2014/main" id="{89A631D1-CDBD-436E-847F-12282F29F1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C6DA2B-FE5F-4324-B914-AF671971165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9529CFB-CC43-432D-95A6-C9F7591CD0FF}"/>
              </a:ext>
            </a:extLst>
          </p:cNvPr>
          <p:cNvSpPr>
            <a:spLocks noGrp="1"/>
          </p:cNvSpPr>
          <p:nvPr>
            <p:ph type="sldNum" sz="quarter" idx="4"/>
          </p:nvPr>
        </p:nvSpPr>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4" name="Date Placeholder 3">
            <a:extLst>
              <a:ext uri="{FF2B5EF4-FFF2-40B4-BE49-F238E27FC236}">
                <a16:creationId xmlns:a16="http://schemas.microsoft.com/office/drawing/2014/main" id="{2C281F81-8391-49DF-8670-A678DDCE345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80C077-5934-4718-AF3B-D6F930BADDC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BF71713-C8D2-48AA-A7C3-3673B7E12C09}"/>
              </a:ext>
            </a:extLst>
          </p:cNvPr>
          <p:cNvSpPr>
            <a:spLocks noGrp="1"/>
          </p:cNvSpPr>
          <p:nvPr>
            <p:ph type="sldNum" sz="quarter" idx="4"/>
          </p:nvPr>
        </p:nvSpPr>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4" name="Date Placeholder 3">
            <a:extLst>
              <a:ext uri="{FF2B5EF4-FFF2-40B4-BE49-F238E27FC236}">
                <a16:creationId xmlns:a16="http://schemas.microsoft.com/office/drawing/2014/main" id="{3CF8168C-3B32-42B5-94E8-B701EB4B70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9B1F02-0F3B-48BD-9696-A5515FA678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4BC93FB-EDF7-4CDB-8DDE-A130C5F4B128}"/>
              </a:ext>
            </a:extLst>
          </p:cNvPr>
          <p:cNvSpPr>
            <a:spLocks noGrp="1"/>
          </p:cNvSpPr>
          <p:nvPr>
            <p:ph type="sldNum" sz="quarter" idx="4"/>
          </p:nvPr>
        </p:nvSpPr>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4" name="Date Placeholder 3">
            <a:extLst>
              <a:ext uri="{FF2B5EF4-FFF2-40B4-BE49-F238E27FC236}">
                <a16:creationId xmlns:a16="http://schemas.microsoft.com/office/drawing/2014/main" id="{67B90B1D-4589-4FF2-BED5-5C8B3C6E19A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AA8DD6-4FF5-41FA-A77D-9117686B900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E7D7EC5-F6C4-4153-8FFB-6F9E0782B418}"/>
              </a:ext>
            </a:extLst>
          </p:cNvPr>
          <p:cNvSpPr>
            <a:spLocks noGrp="1"/>
          </p:cNvSpPr>
          <p:nvPr>
            <p:ph type="sldNum" sz="quarter" idx="4"/>
          </p:nvPr>
        </p:nvSpPr>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4" name="Date Placeholder 3">
            <a:extLst>
              <a:ext uri="{FF2B5EF4-FFF2-40B4-BE49-F238E27FC236}">
                <a16:creationId xmlns:a16="http://schemas.microsoft.com/office/drawing/2014/main" id="{D885538C-D01D-44BF-9B95-5CA665E741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3E7756-D623-4445-BD99-556DD81E208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E091E82-F332-4875-BEB5-CA02AD8BE521}"/>
              </a:ext>
            </a:extLst>
          </p:cNvPr>
          <p:cNvSpPr>
            <a:spLocks noGrp="1"/>
          </p:cNvSpPr>
          <p:nvPr>
            <p:ph type="sldNum" sz="quarter" idx="4"/>
          </p:nvPr>
        </p:nvSpPr>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4" name="Date Placeholder 3">
            <a:extLst>
              <a:ext uri="{FF2B5EF4-FFF2-40B4-BE49-F238E27FC236}">
                <a16:creationId xmlns:a16="http://schemas.microsoft.com/office/drawing/2014/main" id="{69F5A28B-2DFC-44C7-9FA6-B87D604F28A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7C8332D-49E6-4CA0-8EE3-AF220AEDB16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274F69D-0637-4942-9ED2-626EE78BD1FA}"/>
              </a:ext>
            </a:extLst>
          </p:cNvPr>
          <p:cNvSpPr>
            <a:spLocks noGrp="1"/>
          </p:cNvSpPr>
          <p:nvPr>
            <p:ph type="sldNum" sz="quarter" idx="4"/>
          </p:nvPr>
        </p:nvSpPr>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4" name="Date Placeholder 3">
            <a:extLst>
              <a:ext uri="{FF2B5EF4-FFF2-40B4-BE49-F238E27FC236}">
                <a16:creationId xmlns:a16="http://schemas.microsoft.com/office/drawing/2014/main" id="{7DEB9324-AABF-4584-83EA-B8472B8354B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A67C35-3769-46B3-A1FE-B7115DC49B7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AE12ADE-6F89-4946-AE73-CDC48F0D1924}"/>
              </a:ext>
            </a:extLst>
          </p:cNvPr>
          <p:cNvSpPr>
            <a:spLocks noGrp="1"/>
          </p:cNvSpPr>
          <p:nvPr>
            <p:ph type="sldNum" sz="quarter" idx="4"/>
          </p:nvPr>
        </p:nvSpPr>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3" name="Date Placeholder 2">
            <a:extLst>
              <a:ext uri="{FF2B5EF4-FFF2-40B4-BE49-F238E27FC236}">
                <a16:creationId xmlns:a16="http://schemas.microsoft.com/office/drawing/2014/main" id="{255A2731-3A88-41D7-9D0B-A183789BEDB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11C749A-AA7A-48AF-8E6D-1E1861D35C9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EDF0107-F36F-47D8-8A38-6523B58CA5DA}"/>
              </a:ext>
            </a:extLst>
          </p:cNvPr>
          <p:cNvSpPr>
            <a:spLocks noGrp="1"/>
          </p:cNvSpPr>
          <p:nvPr>
            <p:ph type="sldNum" sz="quarter" idx="4"/>
          </p:nvPr>
        </p:nvSpPr>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4" name="Date Placeholder 3">
            <a:extLst>
              <a:ext uri="{FF2B5EF4-FFF2-40B4-BE49-F238E27FC236}">
                <a16:creationId xmlns:a16="http://schemas.microsoft.com/office/drawing/2014/main" id="{6C079E42-045F-4978-9869-A93BD6462E8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E6175A-A297-49C2-AA3D-080FBB7E34E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1B325CE-7A67-4E47-BDA2-BF964438EE3A}"/>
              </a:ext>
            </a:extLst>
          </p:cNvPr>
          <p:cNvSpPr>
            <a:spLocks noGrp="1"/>
          </p:cNvSpPr>
          <p:nvPr>
            <p:ph type="sldNum" sz="quarter" idx="4"/>
          </p:nvPr>
        </p:nvSpPr>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4" name="Date Placeholder 3">
            <a:extLst>
              <a:ext uri="{FF2B5EF4-FFF2-40B4-BE49-F238E27FC236}">
                <a16:creationId xmlns:a16="http://schemas.microsoft.com/office/drawing/2014/main" id="{037A92A5-A07E-4BB3-98BB-73B3CC99BC2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F45E85-42EF-437D-8143-C5970A9FD81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B2C13B5-24F1-4DCA-9543-E4D523AF83DC}"/>
              </a:ext>
            </a:extLst>
          </p:cNvPr>
          <p:cNvSpPr>
            <a:spLocks noGrp="1"/>
          </p:cNvSpPr>
          <p:nvPr>
            <p:ph type="sldNum" sz="quarter" idx="4"/>
          </p:nvPr>
        </p:nvSpPr>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3" name="Date Placeholder 2">
            <a:extLst>
              <a:ext uri="{FF2B5EF4-FFF2-40B4-BE49-F238E27FC236}">
                <a16:creationId xmlns:a16="http://schemas.microsoft.com/office/drawing/2014/main" id="{80AACB81-251B-411C-8892-A2B4DB95724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C9BA62C-AC48-4E46-B4ED-DA8476FB92F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E9F3C58-FBDD-43AC-8648-738F26112DE7}"/>
              </a:ext>
            </a:extLst>
          </p:cNvPr>
          <p:cNvSpPr>
            <a:spLocks noGrp="1"/>
          </p:cNvSpPr>
          <p:nvPr>
            <p:ph type="sldNum" sz="quarter" idx="4"/>
          </p:nvPr>
        </p:nvSpPr>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4" name="Date Placeholder 3">
            <a:extLst>
              <a:ext uri="{FF2B5EF4-FFF2-40B4-BE49-F238E27FC236}">
                <a16:creationId xmlns:a16="http://schemas.microsoft.com/office/drawing/2014/main" id="{9E4574B2-B5AB-4184-B8E8-209FF637C1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8A91FE-14AA-4692-B829-BEC0B2B69F0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11F880D-1457-473A-A60E-56C2FFCC2C31}"/>
              </a:ext>
            </a:extLst>
          </p:cNvPr>
          <p:cNvSpPr>
            <a:spLocks noGrp="1"/>
          </p:cNvSpPr>
          <p:nvPr>
            <p:ph type="sldNum" sz="quarter" idx="4"/>
          </p:nvPr>
        </p:nvSpPr>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4" name="Date Placeholder 3">
            <a:extLst>
              <a:ext uri="{FF2B5EF4-FFF2-40B4-BE49-F238E27FC236}">
                <a16:creationId xmlns:a16="http://schemas.microsoft.com/office/drawing/2014/main" id="{F823A51C-8690-4805-AE30-3529C4398E7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9F55C4-3B98-4BE1-884E-92C9F0723C1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A90A8ED-34E7-48BB-B441-252657A62162}"/>
              </a:ext>
            </a:extLst>
          </p:cNvPr>
          <p:cNvSpPr>
            <a:spLocks noGrp="1"/>
          </p:cNvSpPr>
          <p:nvPr>
            <p:ph type="sldNum" sz="quarter" idx="4"/>
          </p:nvPr>
        </p:nvSpPr>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B24E121-685A-4287-A1DC-254A49BB708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C28B95B-E06F-40C2-93CD-3C5321D611E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6481AC4-68EC-48F2-8804-46DF8C4BE032}"/>
              </a:ext>
            </a:extLst>
          </p:cNvPr>
          <p:cNvSpPr>
            <a:spLocks noGrp="1"/>
          </p:cNvSpPr>
          <p:nvPr>
            <p:ph type="sldNum" sz="quarter" idx="4"/>
          </p:nvPr>
        </p:nvSpPr>
        <p:spPr/>
        <p:txBody>
          <a:bodyPr/>
          <a:lstStyle/>
          <a:p>
            <a:fld id="{28B83BC3-069B-46AF-A4E6-C99928E1A4FA}" type="slidenum">
              <a:rPr lang="en-US" smtClean="0"/>
              <a:pPr/>
              <a:t>337</a:t>
            </a:fld>
            <a:endParaRPr lang="en-US" dirty="0"/>
          </a:p>
        </p:txBody>
      </p:sp>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4" name="Date Placeholder 3">
            <a:extLst>
              <a:ext uri="{FF2B5EF4-FFF2-40B4-BE49-F238E27FC236}">
                <a16:creationId xmlns:a16="http://schemas.microsoft.com/office/drawing/2014/main" id="{E7D25147-024F-480C-824C-7F54E4F134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A124F1E-0A86-49E6-9D5B-1982D5CFD27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F202D6E-CA52-43B1-B2B1-3CE44BA73D4C}"/>
              </a:ext>
            </a:extLst>
          </p:cNvPr>
          <p:cNvSpPr>
            <a:spLocks noGrp="1"/>
          </p:cNvSpPr>
          <p:nvPr>
            <p:ph type="sldNum" sz="quarter" idx="4"/>
          </p:nvPr>
        </p:nvSpPr>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4" name="Date Placeholder 3">
            <a:extLst>
              <a:ext uri="{FF2B5EF4-FFF2-40B4-BE49-F238E27FC236}">
                <a16:creationId xmlns:a16="http://schemas.microsoft.com/office/drawing/2014/main" id="{55DF09BF-EDCC-469C-A03B-20EE2A5174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126AFF-0C08-4D43-B9DA-31BF7FC4B68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FC81B04-D27D-40F7-94C7-6BA19C0FCE91}"/>
              </a:ext>
            </a:extLst>
          </p:cNvPr>
          <p:cNvSpPr>
            <a:spLocks noGrp="1"/>
          </p:cNvSpPr>
          <p:nvPr>
            <p:ph type="sldNum" sz="quarter" idx="4"/>
          </p:nvPr>
        </p:nvSpPr>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4" name="Date Placeholder 3">
            <a:extLst>
              <a:ext uri="{FF2B5EF4-FFF2-40B4-BE49-F238E27FC236}">
                <a16:creationId xmlns:a16="http://schemas.microsoft.com/office/drawing/2014/main" id="{7FF006C2-3459-481A-A1D5-2342C4158F2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C9BFD20-D694-4557-8F5C-1F03E609292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B879579-0843-41C6-8286-17AE479A520C}"/>
              </a:ext>
            </a:extLst>
          </p:cNvPr>
          <p:cNvSpPr>
            <a:spLocks noGrp="1"/>
          </p:cNvSpPr>
          <p:nvPr>
            <p:ph type="sldNum" sz="quarter" idx="4"/>
          </p:nvPr>
        </p:nvSpPr>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4" name="Date Placeholder 3">
            <a:extLst>
              <a:ext uri="{FF2B5EF4-FFF2-40B4-BE49-F238E27FC236}">
                <a16:creationId xmlns:a16="http://schemas.microsoft.com/office/drawing/2014/main" id="{ABB46807-6A3A-4B50-A579-F75584973C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0F0455-BA4C-4E51-9138-8858AB7A417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F4651FB-D16D-4C3D-B2EC-86B27353D4A1}"/>
              </a:ext>
            </a:extLst>
          </p:cNvPr>
          <p:cNvSpPr>
            <a:spLocks noGrp="1"/>
          </p:cNvSpPr>
          <p:nvPr>
            <p:ph type="sldNum" sz="quarter" idx="4"/>
          </p:nvPr>
        </p:nvSpPr>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4" name="Date Placeholder 3">
            <a:extLst>
              <a:ext uri="{FF2B5EF4-FFF2-40B4-BE49-F238E27FC236}">
                <a16:creationId xmlns:a16="http://schemas.microsoft.com/office/drawing/2014/main" id="{000A141B-80E6-48DB-A6A5-6F6A899953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B89E9F-265F-4910-B312-16858F35C8A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9B99BEC-14A9-46D0-89B9-0C50963A15CF}"/>
              </a:ext>
            </a:extLst>
          </p:cNvPr>
          <p:cNvSpPr>
            <a:spLocks noGrp="1"/>
          </p:cNvSpPr>
          <p:nvPr>
            <p:ph type="sldNum" sz="quarter" idx="4"/>
          </p:nvPr>
        </p:nvSpPr>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C90EB2E-0DFC-45A5-801A-BFAE95EB8AA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56ADDAA-6BB4-41A5-9428-AEE041641344}"/>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55491172-FA18-446C-8BAE-8C721381B968}"/>
              </a:ext>
            </a:extLst>
          </p:cNvPr>
          <p:cNvSpPr>
            <a:spLocks noGrp="1"/>
          </p:cNvSpPr>
          <p:nvPr>
            <p:ph type="sldNum" sz="quarter" idx="4"/>
          </p:nvPr>
        </p:nvSpPr>
        <p:spPr/>
        <p:txBody>
          <a:bodyPr/>
          <a:lstStyle/>
          <a:p>
            <a:fld id="{28B83BC3-069B-46AF-A4E6-C99928E1A4FA}" type="slidenum">
              <a:rPr lang="en-US" smtClean="0"/>
              <a:pPr/>
              <a:t>342</a:t>
            </a:fld>
            <a:endParaRPr lang="en-US" dirty="0"/>
          </a:p>
        </p:txBody>
      </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B1B995D-1DF1-49C2-8B25-2FAD43AEE2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A4857F-05A8-4F65-9429-CC7A84C88C1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20721D78-8BF6-4052-AB8F-051C3E77FF9B}"/>
              </a:ext>
            </a:extLst>
          </p:cNvPr>
          <p:cNvSpPr>
            <a:spLocks noGrp="1"/>
          </p:cNvSpPr>
          <p:nvPr>
            <p:ph type="sldNum" sz="quarter" idx="4"/>
          </p:nvPr>
        </p:nvSpPr>
        <p:spPr/>
        <p:txBody>
          <a:bodyPr/>
          <a:lstStyle/>
          <a:p>
            <a:fld id="{28B83BC3-069B-46AF-A4E6-C99928E1A4FA}" type="slidenum">
              <a:rPr lang="en-US" smtClean="0"/>
              <a:pPr/>
              <a:t>343</a:t>
            </a:fld>
            <a:endParaRPr lang="en-US" dirty="0"/>
          </a:p>
        </p:txBody>
      </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3" name="Date Placeholder 2">
            <a:extLst>
              <a:ext uri="{FF2B5EF4-FFF2-40B4-BE49-F238E27FC236}">
                <a16:creationId xmlns:a16="http://schemas.microsoft.com/office/drawing/2014/main" id="{7AD59D07-3719-48B7-8FB3-EB75D0CC0A0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D9D0781-344A-4974-A3D5-EB15A91C856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94238BE-2257-43CB-A045-27C89F090AF2}"/>
              </a:ext>
            </a:extLst>
          </p:cNvPr>
          <p:cNvSpPr>
            <a:spLocks noGrp="1"/>
          </p:cNvSpPr>
          <p:nvPr>
            <p:ph type="sldNum" sz="quarter" idx="4"/>
          </p:nvPr>
        </p:nvSpPr>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4" name="Date Placeholder 3">
            <a:extLst>
              <a:ext uri="{FF2B5EF4-FFF2-40B4-BE49-F238E27FC236}">
                <a16:creationId xmlns:a16="http://schemas.microsoft.com/office/drawing/2014/main" id="{B362C37F-557C-41E6-A4F0-2C656C9CD66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EBD6F94-1C57-4404-9F89-16403076C64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22A9D58-DD59-486A-BB6E-BA0CF0BBD23D}"/>
              </a:ext>
            </a:extLst>
          </p:cNvPr>
          <p:cNvSpPr>
            <a:spLocks noGrp="1"/>
          </p:cNvSpPr>
          <p:nvPr>
            <p:ph type="sldNum" sz="quarter" idx="4"/>
          </p:nvPr>
        </p:nvSpPr>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4FF9188-E7B7-406A-8AA4-34BF0B096AB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1AFC57D-4D20-47F8-B91D-D5B738903D7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B0A5BB6-F889-4BE8-A4A9-877220146312}"/>
              </a:ext>
            </a:extLst>
          </p:cNvPr>
          <p:cNvSpPr>
            <a:spLocks noGrp="1"/>
          </p:cNvSpPr>
          <p:nvPr>
            <p:ph type="sldNum" sz="quarter" idx="4"/>
          </p:nvPr>
        </p:nvSpPr>
        <p:spPr/>
        <p:txBody>
          <a:bodyPr/>
          <a:lstStyle/>
          <a:p>
            <a:fld id="{28B83BC3-069B-46AF-A4E6-C99928E1A4FA}" type="slidenum">
              <a:rPr lang="en-US" smtClean="0"/>
              <a:pPr/>
              <a:t>346</a:t>
            </a:fld>
            <a:endParaRPr lang="en-US" dirty="0"/>
          </a:p>
        </p:txBody>
      </p:sp>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4" name="Date Placeholder 3">
            <a:extLst>
              <a:ext uri="{FF2B5EF4-FFF2-40B4-BE49-F238E27FC236}">
                <a16:creationId xmlns:a16="http://schemas.microsoft.com/office/drawing/2014/main" id="{1A42F488-924E-4E57-8886-27109DB4E5B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C1E0AD1-BBAC-4F5F-98AE-4EDA621F7CF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9622CF4-221D-44CE-A186-158A11E7EC60}"/>
              </a:ext>
            </a:extLst>
          </p:cNvPr>
          <p:cNvSpPr>
            <a:spLocks noGrp="1"/>
          </p:cNvSpPr>
          <p:nvPr>
            <p:ph type="sldNum" sz="quarter" idx="4"/>
          </p:nvPr>
        </p:nvSpPr>
        <p:spPr/>
        <p:txBody>
          <a:bodyPr/>
          <a:lstStyle/>
          <a:p>
            <a:fld id="{28B83BC3-069B-46AF-A4E6-C99928E1A4FA}" type="slidenum">
              <a:rPr lang="en-US" smtClean="0"/>
              <a:pPr/>
              <a:t>347</a:t>
            </a:fld>
            <a:endParaRPr lang="en-US" dirty="0"/>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DB52F9B-F00E-4E22-8F3B-ABB85618E3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13F11AF-1DC1-4FD8-BA49-451C57A7615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254AB80-9359-49F5-A7FB-20E51CBF1B9A}"/>
              </a:ext>
            </a:extLst>
          </p:cNvPr>
          <p:cNvSpPr>
            <a:spLocks noGrp="1"/>
          </p:cNvSpPr>
          <p:nvPr>
            <p:ph type="sldNum" sz="quarter" idx="4"/>
          </p:nvPr>
        </p:nvSpPr>
        <p:spPr/>
        <p:txBody>
          <a:bodyPr/>
          <a:lstStyle/>
          <a:p>
            <a:fld id="{28B83BC3-069B-46AF-A4E6-C99928E1A4FA}" type="slidenum">
              <a:rPr lang="en-US" smtClean="0"/>
              <a:pPr/>
              <a:t>348</a:t>
            </a:fld>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4" name="Date Placeholder 3">
            <a:extLst>
              <a:ext uri="{FF2B5EF4-FFF2-40B4-BE49-F238E27FC236}">
                <a16:creationId xmlns:a16="http://schemas.microsoft.com/office/drawing/2014/main" id="{071A6BBC-0D7A-4BE0-82A7-777AD715CD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3FE798-E916-4D08-B213-8E4D3349D8D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06F6992-0136-410A-9D29-0BA785CBAD37}"/>
              </a:ext>
            </a:extLst>
          </p:cNvPr>
          <p:cNvSpPr>
            <a:spLocks noGrp="1"/>
          </p:cNvSpPr>
          <p:nvPr>
            <p:ph type="sldNum" sz="quarter" idx="4"/>
          </p:nvPr>
        </p:nvSpPr>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4" name="Date Placeholder 3">
            <a:extLst>
              <a:ext uri="{FF2B5EF4-FFF2-40B4-BE49-F238E27FC236}">
                <a16:creationId xmlns:a16="http://schemas.microsoft.com/office/drawing/2014/main" id="{CE4795C6-62D8-4EBA-902C-74DA28842F9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6BA4244-7685-406A-8BF7-3FB87E3B1B1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F3A18CE-1F69-4B7E-B951-5E0E3099E9CA}"/>
              </a:ext>
            </a:extLst>
          </p:cNvPr>
          <p:cNvSpPr>
            <a:spLocks noGrp="1"/>
          </p:cNvSpPr>
          <p:nvPr>
            <p:ph type="sldNum" sz="quarter" idx="4"/>
          </p:nvPr>
        </p:nvSpPr>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4" name="Date Placeholder 3">
            <a:extLst>
              <a:ext uri="{FF2B5EF4-FFF2-40B4-BE49-F238E27FC236}">
                <a16:creationId xmlns:a16="http://schemas.microsoft.com/office/drawing/2014/main" id="{F9E8DECE-DE0D-487C-9B5A-AD418E9A64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F6AAF93-8268-4C02-A15B-A4FD5876446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507CB6F-2AFD-43D0-8996-696F28EF3D30}"/>
              </a:ext>
            </a:extLst>
          </p:cNvPr>
          <p:cNvSpPr>
            <a:spLocks noGrp="1"/>
          </p:cNvSpPr>
          <p:nvPr>
            <p:ph type="sldNum" sz="quarter" idx="4"/>
          </p:nvPr>
        </p:nvSpPr>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4" name="Date Placeholder 3">
            <a:extLst>
              <a:ext uri="{FF2B5EF4-FFF2-40B4-BE49-F238E27FC236}">
                <a16:creationId xmlns:a16="http://schemas.microsoft.com/office/drawing/2014/main" id="{2DC68518-C3B5-4732-854A-9887614741D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5950FF-8255-4FA9-81B1-C578B2E778B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FC27EFD-AF95-4B6B-A013-124601753285}"/>
              </a:ext>
            </a:extLst>
          </p:cNvPr>
          <p:cNvSpPr>
            <a:spLocks noGrp="1"/>
          </p:cNvSpPr>
          <p:nvPr>
            <p:ph type="sldNum" sz="quarter" idx="4"/>
          </p:nvPr>
        </p:nvSpPr>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5" name="Date Placeholder 4">
            <a:extLst>
              <a:ext uri="{FF2B5EF4-FFF2-40B4-BE49-F238E27FC236}">
                <a16:creationId xmlns:a16="http://schemas.microsoft.com/office/drawing/2014/main" id="{62882129-F293-47D8-90BA-43781D0D563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82EA174-EAD9-4CDB-9C3D-ACBDF16CCB89}"/>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C8847FC5-ED85-43F7-9D4C-E9B2F9B57445}"/>
              </a:ext>
            </a:extLst>
          </p:cNvPr>
          <p:cNvSpPr>
            <a:spLocks noGrp="1"/>
          </p:cNvSpPr>
          <p:nvPr>
            <p:ph type="sldNum" sz="quarter" idx="4"/>
          </p:nvPr>
        </p:nvSpPr>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4" name="Date Placeholder 3">
            <a:extLst>
              <a:ext uri="{FF2B5EF4-FFF2-40B4-BE49-F238E27FC236}">
                <a16:creationId xmlns:a16="http://schemas.microsoft.com/office/drawing/2014/main" id="{3BCD3805-5F8E-43DE-9991-A42F8AD08BB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CC0C42-FEB1-4C51-80A2-AB8DB9B206F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4362EFD-B91A-44D3-A5E7-998B2232CA07}"/>
              </a:ext>
            </a:extLst>
          </p:cNvPr>
          <p:cNvSpPr>
            <a:spLocks noGrp="1"/>
          </p:cNvSpPr>
          <p:nvPr>
            <p:ph type="sldNum" sz="quarter" idx="4"/>
          </p:nvPr>
        </p:nvSpPr>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4" name="Date Placeholder 3">
            <a:extLst>
              <a:ext uri="{FF2B5EF4-FFF2-40B4-BE49-F238E27FC236}">
                <a16:creationId xmlns:a16="http://schemas.microsoft.com/office/drawing/2014/main" id="{44701A8B-C0A8-4560-9D3B-DC0A671139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D97AE7-99D0-4A85-9DC4-D639E5C1041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2786190-DD8E-4335-84A6-138D5CC8748B}"/>
              </a:ext>
            </a:extLst>
          </p:cNvPr>
          <p:cNvSpPr>
            <a:spLocks noGrp="1"/>
          </p:cNvSpPr>
          <p:nvPr>
            <p:ph type="sldNum" sz="quarter" idx="4"/>
          </p:nvPr>
        </p:nvSpPr>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3A4753F9-6227-4348-9B12-5D88D97BF9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505DDD-C145-46D3-B77E-B28DEF3859E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1B82B78-6F26-4E8F-8D01-0164FDDD177F}"/>
              </a:ext>
            </a:extLst>
          </p:cNvPr>
          <p:cNvSpPr>
            <a:spLocks noGrp="1"/>
          </p:cNvSpPr>
          <p:nvPr>
            <p:ph type="sldNum" sz="quarter" idx="4"/>
          </p:nvPr>
        </p:nvSpPr>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C00AF84D-5A80-43F9-890F-E78F54647A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A8E5CC-E872-4815-8DB0-DDD619F5458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8475543-13AB-4960-8D43-155A8693F9AE}"/>
              </a:ext>
            </a:extLst>
          </p:cNvPr>
          <p:cNvSpPr>
            <a:spLocks noGrp="1"/>
          </p:cNvSpPr>
          <p:nvPr>
            <p:ph type="sldNum" sz="quarter" idx="4"/>
          </p:nvPr>
        </p:nvSpPr>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
        <p:nvSpPr>
          <p:cNvPr id="4" name="Date Placeholder 3">
            <a:extLst>
              <a:ext uri="{FF2B5EF4-FFF2-40B4-BE49-F238E27FC236}">
                <a16:creationId xmlns:a16="http://schemas.microsoft.com/office/drawing/2014/main" id="{EC22FAC6-EC33-488E-BDF3-D1515A0B38D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EF8F4C-2E3F-4939-B0FA-485607400D1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1149B51-3C10-43E2-8C4A-4001F7F4CF98}"/>
              </a:ext>
            </a:extLst>
          </p:cNvPr>
          <p:cNvSpPr>
            <a:spLocks noGrp="1"/>
          </p:cNvSpPr>
          <p:nvPr>
            <p:ph type="sldNum" sz="quarter" idx="4"/>
          </p:nvPr>
        </p:nvSpPr>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
        <p:nvSpPr>
          <p:cNvPr id="5" name="Date Placeholder 4">
            <a:extLst>
              <a:ext uri="{FF2B5EF4-FFF2-40B4-BE49-F238E27FC236}">
                <a16:creationId xmlns:a16="http://schemas.microsoft.com/office/drawing/2014/main" id="{67F7F644-0FCB-48FC-8F1D-86795205D47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07D9F2-5559-401C-B5C9-C538EA07DD1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DA96A2D8-B554-4CAD-AB8C-0A020AFA0BBD}"/>
              </a:ext>
            </a:extLst>
          </p:cNvPr>
          <p:cNvSpPr>
            <a:spLocks noGrp="1"/>
          </p:cNvSpPr>
          <p:nvPr>
            <p:ph type="sldNum" sz="quarter" idx="4"/>
          </p:nvPr>
        </p:nvSpPr>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3" name="Date Placeholder 2">
            <a:extLst>
              <a:ext uri="{FF2B5EF4-FFF2-40B4-BE49-F238E27FC236}">
                <a16:creationId xmlns:a16="http://schemas.microsoft.com/office/drawing/2014/main" id="{1596CB5F-D220-4EE8-A002-E1C2449FCCB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7235C0D-79B0-4648-82E4-975A301512D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8649D16-3880-473A-BB6B-1AB503E51918}"/>
              </a:ext>
            </a:extLst>
          </p:cNvPr>
          <p:cNvSpPr>
            <a:spLocks noGrp="1"/>
          </p:cNvSpPr>
          <p:nvPr>
            <p:ph type="sldNum" sz="quarter" idx="4"/>
          </p:nvPr>
        </p:nvSpPr>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4" name="Date Placeholder 3">
            <a:extLst>
              <a:ext uri="{FF2B5EF4-FFF2-40B4-BE49-F238E27FC236}">
                <a16:creationId xmlns:a16="http://schemas.microsoft.com/office/drawing/2014/main" id="{483711E3-2C31-4019-8A06-8A08CDE694A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853AC2E-B6C7-4273-B55A-EF8062939CC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89981CD-6836-4999-AD40-FAB42BCB0EFA}"/>
              </a:ext>
            </a:extLst>
          </p:cNvPr>
          <p:cNvSpPr>
            <a:spLocks noGrp="1"/>
          </p:cNvSpPr>
          <p:nvPr>
            <p:ph type="sldNum" sz="quarter" idx="4"/>
          </p:nvPr>
        </p:nvSpPr>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4" name="Date Placeholder 3">
            <a:extLst>
              <a:ext uri="{FF2B5EF4-FFF2-40B4-BE49-F238E27FC236}">
                <a16:creationId xmlns:a16="http://schemas.microsoft.com/office/drawing/2014/main" id="{2FDA9630-DE23-4111-AE0D-2AB6D72CCE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8513EB-18C8-4453-8DAA-3D4097A2BB5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72E2D12-0205-433B-8FC8-FFB1A68D76B8}"/>
              </a:ext>
            </a:extLst>
          </p:cNvPr>
          <p:cNvSpPr>
            <a:spLocks noGrp="1"/>
          </p:cNvSpPr>
          <p:nvPr>
            <p:ph type="sldNum" sz="quarter" idx="4"/>
          </p:nvPr>
        </p:nvSpPr>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D534704-11BA-493E-A7A0-4FA30B828C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10369E-6083-43C6-B28E-794989A8A69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A1A802F-EFB0-43BA-8FE2-C5DEC1D0A6B0}"/>
              </a:ext>
            </a:extLst>
          </p:cNvPr>
          <p:cNvSpPr>
            <a:spLocks noGrp="1"/>
          </p:cNvSpPr>
          <p:nvPr>
            <p:ph type="sldNum" sz="quarter" idx="4"/>
          </p:nvPr>
        </p:nvSpPr>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4" name="Date Placeholder 3">
            <a:extLst>
              <a:ext uri="{FF2B5EF4-FFF2-40B4-BE49-F238E27FC236}">
                <a16:creationId xmlns:a16="http://schemas.microsoft.com/office/drawing/2014/main" id="{1D3CC83A-D5CF-4740-AFCB-A36529814ED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9BCAF4-4043-4FF4-93CB-E9402EC1102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762801D-AB3A-461D-ADA8-4BE19FB5FDBB}"/>
              </a:ext>
            </a:extLst>
          </p:cNvPr>
          <p:cNvSpPr>
            <a:spLocks noGrp="1"/>
          </p:cNvSpPr>
          <p:nvPr>
            <p:ph type="sldNum" sz="quarter" idx="4"/>
          </p:nvPr>
        </p:nvSpPr>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3" name="Date Placeholder 2">
            <a:extLst>
              <a:ext uri="{FF2B5EF4-FFF2-40B4-BE49-F238E27FC236}">
                <a16:creationId xmlns:a16="http://schemas.microsoft.com/office/drawing/2014/main" id="{DF9A5CB4-5025-424D-81FE-80FDA5AE065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4BB1376-7D5D-4042-B2E5-B41BB536028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992F68C-39ED-4867-95BD-5C5DE073016A}"/>
              </a:ext>
            </a:extLst>
          </p:cNvPr>
          <p:cNvSpPr>
            <a:spLocks noGrp="1"/>
          </p:cNvSpPr>
          <p:nvPr>
            <p:ph type="sldNum" sz="quarter" idx="4"/>
          </p:nvPr>
        </p:nvSpPr>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81020ED3-CEE5-4B15-9C84-48C0191347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138019F-F26F-4BAC-BCCD-7103429D789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98EF4B6-5F89-4902-9EDC-DF306A9219A9}"/>
              </a:ext>
            </a:extLst>
          </p:cNvPr>
          <p:cNvSpPr>
            <a:spLocks noGrp="1"/>
          </p:cNvSpPr>
          <p:nvPr>
            <p:ph type="sldNum" sz="quarter" idx="4"/>
          </p:nvPr>
        </p:nvSpPr>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7D16F25-C2E2-45FA-B9D4-30A39AD16B5F}"/>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F75A8C66-869A-4861-AA18-31514120BB32}"/>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BB38CE51-C092-4345-B5E9-C0454AE49576}"/>
              </a:ext>
            </a:extLst>
          </p:cNvPr>
          <p:cNvSpPr>
            <a:spLocks noGrp="1"/>
          </p:cNvSpPr>
          <p:nvPr>
            <p:ph type="sldNum" sz="quarter" idx="4"/>
          </p:nvPr>
        </p:nvSpPr>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
        <p:nvSpPr>
          <p:cNvPr id="4" name="Date Placeholder 3">
            <a:extLst>
              <a:ext uri="{FF2B5EF4-FFF2-40B4-BE49-F238E27FC236}">
                <a16:creationId xmlns:a16="http://schemas.microsoft.com/office/drawing/2014/main" id="{B2CF97CD-3644-4023-A851-438C0E4F1523}"/>
              </a:ext>
            </a:extLst>
          </p:cNvPr>
          <p:cNvSpPr>
            <a:spLocks noGrp="1"/>
          </p:cNvSpPr>
          <p:nvPr>
            <p:ph type="dt" sz="half" idx="2"/>
          </p:nvPr>
        </p:nvSpPr>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06C8381D-02AB-4B98-9790-19E7227D1821}"/>
              </a:ext>
            </a:extLst>
          </p:cNvPr>
          <p:cNvSpPr>
            <a:spLocks noGrp="1"/>
          </p:cNvSpPr>
          <p:nvPr>
            <p:ph type="ftr" sz="quarter" idx="3"/>
          </p:nvPr>
        </p:nvSpPr>
        <p:spPr/>
        <p:txBody>
          <a:bodyPr/>
          <a:lstStyle/>
          <a:p>
            <a:r>
              <a:rPr lang="en-US"/>
              <a:t>© RB Sigma LLC.</a:t>
            </a:r>
            <a:endParaRPr lang="en-US" dirty="0"/>
          </a:p>
        </p:txBody>
      </p:sp>
      <p:sp>
        <p:nvSpPr>
          <p:cNvPr id="22" name="Slide Number Placeholder 21">
            <a:extLst>
              <a:ext uri="{FF2B5EF4-FFF2-40B4-BE49-F238E27FC236}">
                <a16:creationId xmlns:a16="http://schemas.microsoft.com/office/drawing/2014/main" id="{F812C076-98EA-4CA2-85EA-B698AD979D05}"/>
              </a:ext>
            </a:extLst>
          </p:cNvPr>
          <p:cNvSpPr>
            <a:spLocks noGrp="1"/>
          </p:cNvSpPr>
          <p:nvPr>
            <p:ph type="sldNum" sz="quarter" idx="4"/>
          </p:nvPr>
        </p:nvSpPr>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4" name="Date Placeholder 3">
            <a:extLst>
              <a:ext uri="{FF2B5EF4-FFF2-40B4-BE49-F238E27FC236}">
                <a16:creationId xmlns:a16="http://schemas.microsoft.com/office/drawing/2014/main" id="{4A2CF309-1302-4EBF-894F-2E2EC3606B8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566623-856A-4CCC-BA2B-AF55DA0AAC0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1E27CB3-7847-4F6A-B6F3-9B01BF67FD3A}"/>
              </a:ext>
            </a:extLst>
          </p:cNvPr>
          <p:cNvSpPr>
            <a:spLocks noGrp="1"/>
          </p:cNvSpPr>
          <p:nvPr>
            <p:ph type="sldNum" sz="quarter" idx="4"/>
          </p:nvPr>
        </p:nvSpPr>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4" name="Date Placeholder 3">
            <a:extLst>
              <a:ext uri="{FF2B5EF4-FFF2-40B4-BE49-F238E27FC236}">
                <a16:creationId xmlns:a16="http://schemas.microsoft.com/office/drawing/2014/main" id="{0E019E80-DEB5-48CE-9FA1-DC3390F1D2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A7FC6A-8302-4A48-85F7-8D1BF4E15F6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9650300-6956-4D09-9214-8AD6305954F6}"/>
              </a:ext>
            </a:extLst>
          </p:cNvPr>
          <p:cNvSpPr>
            <a:spLocks noGrp="1"/>
          </p:cNvSpPr>
          <p:nvPr>
            <p:ph type="sldNum" sz="quarter" idx="4"/>
          </p:nvPr>
        </p:nvSpPr>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F05442-07FE-4F76-BE94-4DC212A7FC1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0D24F04-CB1C-4127-8EBC-7ECA1A0FA99F}"/>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B00C67A4-9613-468D-9CF8-6C9CE57928B9}"/>
              </a:ext>
            </a:extLst>
          </p:cNvPr>
          <p:cNvSpPr>
            <a:spLocks noGrp="1"/>
          </p:cNvSpPr>
          <p:nvPr>
            <p:ph type="sldNum" sz="quarter" idx="4"/>
          </p:nvPr>
        </p:nvSpPr>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4" name="Date Placeholder 3">
            <a:extLst>
              <a:ext uri="{FF2B5EF4-FFF2-40B4-BE49-F238E27FC236}">
                <a16:creationId xmlns:a16="http://schemas.microsoft.com/office/drawing/2014/main" id="{70C437A5-DAB8-45E8-8F29-87D5F6DED29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FDDA3BC-A60A-4368-9A34-1EC93DC3C24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BF5FB68-98B5-4A8E-9D08-25AFD4FEA8C4}"/>
              </a:ext>
            </a:extLst>
          </p:cNvPr>
          <p:cNvSpPr>
            <a:spLocks noGrp="1"/>
          </p:cNvSpPr>
          <p:nvPr>
            <p:ph type="sldNum" sz="quarter" idx="4"/>
          </p:nvPr>
        </p:nvSpPr>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4" name="Date Placeholder 3">
            <a:extLst>
              <a:ext uri="{FF2B5EF4-FFF2-40B4-BE49-F238E27FC236}">
                <a16:creationId xmlns:a16="http://schemas.microsoft.com/office/drawing/2014/main" id="{01E00C74-C811-43BD-B6B6-BF3572216DF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92108A-46FD-4A0C-848A-55CBB85284D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1C787C-0D01-4B29-B7AA-EB7F774CDE1C}"/>
              </a:ext>
            </a:extLst>
          </p:cNvPr>
          <p:cNvSpPr>
            <a:spLocks noGrp="1"/>
          </p:cNvSpPr>
          <p:nvPr>
            <p:ph type="sldNum" sz="quarter" idx="4"/>
          </p:nvPr>
        </p:nvSpPr>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
        <p:nvSpPr>
          <p:cNvPr id="3" name="Date Placeholder 2">
            <a:extLst>
              <a:ext uri="{FF2B5EF4-FFF2-40B4-BE49-F238E27FC236}">
                <a16:creationId xmlns:a16="http://schemas.microsoft.com/office/drawing/2014/main" id="{42AF4C4A-329E-4177-A9BD-23BE8AECD63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1E71A1-D193-47F2-809B-0745C0540B1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DE1C816-1919-4463-9982-CF5918F08032}"/>
              </a:ext>
            </a:extLst>
          </p:cNvPr>
          <p:cNvSpPr>
            <a:spLocks noGrp="1"/>
          </p:cNvSpPr>
          <p:nvPr>
            <p:ph type="sldNum" sz="quarter" idx="4"/>
          </p:nvPr>
        </p:nvSpPr>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3" name="Date Placeholder 2">
            <a:extLst>
              <a:ext uri="{FF2B5EF4-FFF2-40B4-BE49-F238E27FC236}">
                <a16:creationId xmlns:a16="http://schemas.microsoft.com/office/drawing/2014/main" id="{7E25F151-293D-4A2D-9A3E-CFD06811E16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5BD05C3-39CF-42D0-ACB7-055C4C0DD43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7C2A794-F930-47CC-942A-D79A359C62A6}"/>
              </a:ext>
            </a:extLst>
          </p:cNvPr>
          <p:cNvSpPr>
            <a:spLocks noGrp="1"/>
          </p:cNvSpPr>
          <p:nvPr>
            <p:ph type="sldNum" sz="quarter" idx="4"/>
          </p:nvPr>
        </p:nvSpPr>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4" name="Date Placeholder 3">
            <a:extLst>
              <a:ext uri="{FF2B5EF4-FFF2-40B4-BE49-F238E27FC236}">
                <a16:creationId xmlns:a16="http://schemas.microsoft.com/office/drawing/2014/main" id="{7056707B-25AD-4BAD-A5E6-24AFAD7A56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EEB40A-9A01-494F-894E-D526560B0E5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AE6B402-2A16-4309-8FB2-B4DF5247B74D}"/>
              </a:ext>
            </a:extLst>
          </p:cNvPr>
          <p:cNvSpPr>
            <a:spLocks noGrp="1"/>
          </p:cNvSpPr>
          <p:nvPr>
            <p:ph type="sldNum" sz="quarter" idx="4"/>
          </p:nvPr>
        </p:nvSpPr>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4" name="Date Placeholder 3">
            <a:extLst>
              <a:ext uri="{FF2B5EF4-FFF2-40B4-BE49-F238E27FC236}">
                <a16:creationId xmlns:a16="http://schemas.microsoft.com/office/drawing/2014/main" id="{41B23486-CCC2-4B42-A86E-890DE879CA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FDE097-B0A5-4BB0-AD15-59D8246CEF1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F781B0A-0BCF-4862-9C93-9B694F27D654}"/>
              </a:ext>
            </a:extLst>
          </p:cNvPr>
          <p:cNvSpPr>
            <a:spLocks noGrp="1"/>
          </p:cNvSpPr>
          <p:nvPr>
            <p:ph type="sldNum" sz="quarter" idx="4"/>
          </p:nvPr>
        </p:nvSpPr>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D2B86536-0570-4CFE-939C-9DC250E247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A0F4D1C-A0AF-48FB-8E9D-2C0392E2762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A19DD2F-15CA-4416-858F-F6ACDCEC0AFF}"/>
              </a:ext>
            </a:extLst>
          </p:cNvPr>
          <p:cNvSpPr>
            <a:spLocks noGrp="1"/>
          </p:cNvSpPr>
          <p:nvPr>
            <p:ph type="sldNum" sz="quarter" idx="4"/>
          </p:nvPr>
        </p:nvSpPr>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0D1F8CE-DD3B-4A8E-B378-A725646FDF8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6565D8-1BE8-409D-BDF0-CF082E5C48EA}"/>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BE711951-BC1B-4068-ADAD-E09BCF0164D6}"/>
              </a:ext>
            </a:extLst>
          </p:cNvPr>
          <p:cNvSpPr>
            <a:spLocks noGrp="1"/>
          </p:cNvSpPr>
          <p:nvPr>
            <p:ph type="sldNum" sz="quarter" idx="4"/>
          </p:nvPr>
        </p:nvSpPr>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9EBE6554-9D8F-433F-8B63-A31B186744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FDB72DB-0A5B-47DE-8526-9194EE657B7F}"/>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D4E1A37-B7DC-4803-AB1A-E3EEC89DDFC5}"/>
              </a:ext>
            </a:extLst>
          </p:cNvPr>
          <p:cNvSpPr>
            <a:spLocks noGrp="1"/>
          </p:cNvSpPr>
          <p:nvPr>
            <p:ph type="sldNum" sz="quarter" idx="4"/>
          </p:nvPr>
        </p:nvSpPr>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4" name="Date Placeholder 3">
            <a:extLst>
              <a:ext uri="{FF2B5EF4-FFF2-40B4-BE49-F238E27FC236}">
                <a16:creationId xmlns:a16="http://schemas.microsoft.com/office/drawing/2014/main" id="{A09E2D15-C521-4AA8-A044-D24305B3A3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DF25442-7DD7-4A3B-9B63-E9087AB4FE3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0FA1908-2F20-467F-9E7A-A22131891656}"/>
              </a:ext>
            </a:extLst>
          </p:cNvPr>
          <p:cNvSpPr>
            <a:spLocks noGrp="1"/>
          </p:cNvSpPr>
          <p:nvPr>
            <p:ph type="sldNum" sz="quarter" idx="4"/>
          </p:nvPr>
        </p:nvSpPr>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4" name="Date Placeholder 3">
            <a:extLst>
              <a:ext uri="{FF2B5EF4-FFF2-40B4-BE49-F238E27FC236}">
                <a16:creationId xmlns:a16="http://schemas.microsoft.com/office/drawing/2014/main" id="{D34363F7-2F10-4016-BA66-1266F8C5541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8068E7-E90E-4E80-B2A7-7B5C34F8B71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532421F-87D1-4FC9-BDE1-52C3245AC156}"/>
              </a:ext>
            </a:extLst>
          </p:cNvPr>
          <p:cNvSpPr>
            <a:spLocks noGrp="1"/>
          </p:cNvSpPr>
          <p:nvPr>
            <p:ph type="sldNum" sz="quarter" idx="4"/>
          </p:nvPr>
        </p:nvSpPr>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4" name="Date Placeholder 3">
            <a:extLst>
              <a:ext uri="{FF2B5EF4-FFF2-40B4-BE49-F238E27FC236}">
                <a16:creationId xmlns:a16="http://schemas.microsoft.com/office/drawing/2014/main" id="{15C96FCB-29A5-4729-AB8B-975F989A6DE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58F22F8-18A9-4675-B308-ED8CA204AF2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728EC0F-4468-4396-BDBF-15BFF2AD8FD9}"/>
              </a:ext>
            </a:extLst>
          </p:cNvPr>
          <p:cNvSpPr>
            <a:spLocks noGrp="1"/>
          </p:cNvSpPr>
          <p:nvPr>
            <p:ph type="sldNum" sz="quarter" idx="4"/>
          </p:nvPr>
        </p:nvSpPr>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4" name="Date Placeholder 3">
            <a:extLst>
              <a:ext uri="{FF2B5EF4-FFF2-40B4-BE49-F238E27FC236}">
                <a16:creationId xmlns:a16="http://schemas.microsoft.com/office/drawing/2014/main" id="{CB363F40-401B-42CB-8A80-32E3BAE0B93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0F4152-F852-4DB0-9976-D540763E4F6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C125979-A81A-437A-9C68-A28FD042FDD2}"/>
              </a:ext>
            </a:extLst>
          </p:cNvPr>
          <p:cNvSpPr>
            <a:spLocks noGrp="1"/>
          </p:cNvSpPr>
          <p:nvPr>
            <p:ph type="sldNum" sz="quarter" idx="4"/>
          </p:nvPr>
        </p:nvSpPr>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
        <p:nvSpPr>
          <p:cNvPr id="4" name="Date Placeholder 3">
            <a:extLst>
              <a:ext uri="{FF2B5EF4-FFF2-40B4-BE49-F238E27FC236}">
                <a16:creationId xmlns:a16="http://schemas.microsoft.com/office/drawing/2014/main" id="{14D297B9-13D7-4246-BCFA-EB6BA71D908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1DC0CCC-F046-4AE3-AB07-EFB4678F28E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1CC91098-0A0A-4F06-825A-8016AD3C16C1}"/>
              </a:ext>
            </a:extLst>
          </p:cNvPr>
          <p:cNvSpPr>
            <a:spLocks noGrp="1"/>
          </p:cNvSpPr>
          <p:nvPr>
            <p:ph type="sldNum" sz="quarter" idx="4"/>
          </p:nvPr>
        </p:nvSpPr>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
        <p:nvSpPr>
          <p:cNvPr id="4" name="Date Placeholder 3">
            <a:extLst>
              <a:ext uri="{FF2B5EF4-FFF2-40B4-BE49-F238E27FC236}">
                <a16:creationId xmlns:a16="http://schemas.microsoft.com/office/drawing/2014/main" id="{47EF5125-7E0B-43F7-9278-CC1A3D78856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3D6A1D-7D95-43BA-AEC9-9C734FE3462C}"/>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0BB3406D-8907-4CBC-AD9B-07B116FC5BE4}"/>
              </a:ext>
            </a:extLst>
          </p:cNvPr>
          <p:cNvSpPr>
            <a:spLocks noGrp="1"/>
          </p:cNvSpPr>
          <p:nvPr>
            <p:ph type="sldNum" sz="quarter" idx="4"/>
          </p:nvPr>
        </p:nvSpPr>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
        <p:nvSpPr>
          <p:cNvPr id="4" name="Date Placeholder 3">
            <a:extLst>
              <a:ext uri="{FF2B5EF4-FFF2-40B4-BE49-F238E27FC236}">
                <a16:creationId xmlns:a16="http://schemas.microsoft.com/office/drawing/2014/main" id="{117E1FEC-D073-42E3-A0A8-F814535D0B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F8C156-4087-4988-A07E-A8B5AC4645C2}"/>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79F13B19-DCDD-47AA-827C-DE28E2F57361}"/>
              </a:ext>
            </a:extLst>
          </p:cNvPr>
          <p:cNvSpPr>
            <a:spLocks noGrp="1"/>
          </p:cNvSpPr>
          <p:nvPr>
            <p:ph type="sldNum" sz="quarter" idx="4"/>
          </p:nvPr>
        </p:nvSpPr>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3" name="Date Placeholder 2">
            <a:extLst>
              <a:ext uri="{FF2B5EF4-FFF2-40B4-BE49-F238E27FC236}">
                <a16:creationId xmlns:a16="http://schemas.microsoft.com/office/drawing/2014/main" id="{FDE3992D-4AC2-4B89-B8F9-AD98A5A76E4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C7B2BDC-E7D8-4585-A192-A9B1CFC32C5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02E1C4A7-B8F7-4B25-B08B-87E0275D3F85}"/>
              </a:ext>
            </a:extLst>
          </p:cNvPr>
          <p:cNvSpPr>
            <a:spLocks noGrp="1"/>
          </p:cNvSpPr>
          <p:nvPr>
            <p:ph type="sldNum" sz="quarter" idx="4"/>
          </p:nvPr>
        </p:nvSpPr>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03144739-0E40-4498-AF58-F3F0C3033AC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4044D66-BD6B-49F8-9823-2AD634D143B4}"/>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AF6B593-EE9B-48D3-B3B1-B12D8F5C0FF4}"/>
              </a:ext>
            </a:extLst>
          </p:cNvPr>
          <p:cNvSpPr>
            <a:spLocks noGrp="1"/>
          </p:cNvSpPr>
          <p:nvPr>
            <p:ph type="sldNum" sz="quarter" idx="4"/>
          </p:nvPr>
        </p:nvSpPr>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3" name="Date Placeholder 2">
            <a:extLst>
              <a:ext uri="{FF2B5EF4-FFF2-40B4-BE49-F238E27FC236}">
                <a16:creationId xmlns:a16="http://schemas.microsoft.com/office/drawing/2014/main" id="{B25928C8-734F-45C4-B39C-9F131D375B3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B7DCFC-330A-44C0-A5C1-30172F925EB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E5082CB-E045-4812-9EB8-F9F9B589D7FD}"/>
              </a:ext>
            </a:extLst>
          </p:cNvPr>
          <p:cNvSpPr>
            <a:spLocks noGrp="1"/>
          </p:cNvSpPr>
          <p:nvPr>
            <p:ph type="sldNum" sz="quarter" idx="4"/>
          </p:nvPr>
        </p:nvSpPr>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4" name="Date Placeholder 3">
            <a:extLst>
              <a:ext uri="{FF2B5EF4-FFF2-40B4-BE49-F238E27FC236}">
                <a16:creationId xmlns:a16="http://schemas.microsoft.com/office/drawing/2014/main" id="{DE62A104-42A9-44FD-8358-99560710F45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61D5A25-6010-4247-A2B9-B30EA54243A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F55EAD8-6355-4F51-B192-BCD64688C02F}"/>
              </a:ext>
            </a:extLst>
          </p:cNvPr>
          <p:cNvSpPr>
            <a:spLocks noGrp="1"/>
          </p:cNvSpPr>
          <p:nvPr>
            <p:ph type="sldNum" sz="quarter" idx="4"/>
          </p:nvPr>
        </p:nvSpPr>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4" name="Date Placeholder 3">
            <a:extLst>
              <a:ext uri="{FF2B5EF4-FFF2-40B4-BE49-F238E27FC236}">
                <a16:creationId xmlns:a16="http://schemas.microsoft.com/office/drawing/2014/main" id="{18438969-A44F-4F02-B002-6D001F3E65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630A98-48EE-47AB-9DA0-1941ED7A790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9D23A71-76C7-472C-ABD2-15F6A6514445}"/>
              </a:ext>
            </a:extLst>
          </p:cNvPr>
          <p:cNvSpPr>
            <a:spLocks noGrp="1"/>
          </p:cNvSpPr>
          <p:nvPr>
            <p:ph type="sldNum" sz="quarter" idx="4"/>
          </p:nvPr>
        </p:nvSpPr>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EF213206-D189-4833-8E36-F1C489CB89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1BFC98-9EDD-487B-B70B-0B1422BBBFE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54B1131-19C7-49FD-A588-8BA7896A2004}"/>
              </a:ext>
            </a:extLst>
          </p:cNvPr>
          <p:cNvSpPr>
            <a:spLocks noGrp="1"/>
          </p:cNvSpPr>
          <p:nvPr>
            <p:ph type="sldNum" sz="quarter" idx="4"/>
          </p:nvPr>
        </p:nvSpPr>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4" name="Date Placeholder 3">
            <a:extLst>
              <a:ext uri="{FF2B5EF4-FFF2-40B4-BE49-F238E27FC236}">
                <a16:creationId xmlns:a16="http://schemas.microsoft.com/office/drawing/2014/main" id="{45CCDD69-255C-4D5F-9D52-B973DC816E3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1298E1A-2008-4BC4-B04F-78EFD40CA72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41F6976-9495-494A-8C23-C98016658DFA}"/>
              </a:ext>
            </a:extLst>
          </p:cNvPr>
          <p:cNvSpPr>
            <a:spLocks noGrp="1"/>
          </p:cNvSpPr>
          <p:nvPr>
            <p:ph type="sldNum" sz="quarter" idx="4"/>
          </p:nvPr>
        </p:nvSpPr>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95B38F48-6666-461F-9490-98C599A049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AC692B-1482-489B-BEFE-BD8E89E7092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18F7B7B-806D-4930-AC22-B4CBBF572728}"/>
              </a:ext>
            </a:extLst>
          </p:cNvPr>
          <p:cNvSpPr>
            <a:spLocks noGrp="1"/>
          </p:cNvSpPr>
          <p:nvPr>
            <p:ph type="sldNum" sz="quarter" idx="4"/>
          </p:nvPr>
        </p:nvSpPr>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4" name="Date Placeholder 3">
            <a:extLst>
              <a:ext uri="{FF2B5EF4-FFF2-40B4-BE49-F238E27FC236}">
                <a16:creationId xmlns:a16="http://schemas.microsoft.com/office/drawing/2014/main" id="{3D45D6B4-72BF-47CD-9904-B581A5EC288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726FC3-6616-4534-85E7-A4CD71EB162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D403EDB-905F-418B-9EC9-0BA2D1FBCFC4}"/>
              </a:ext>
            </a:extLst>
          </p:cNvPr>
          <p:cNvSpPr>
            <a:spLocks noGrp="1"/>
          </p:cNvSpPr>
          <p:nvPr>
            <p:ph type="sldNum" sz="quarter" idx="4"/>
          </p:nvPr>
        </p:nvSpPr>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E8060A7D-9D90-46EE-9968-591BE5ED620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D3B02C-BC8B-4450-B7C0-E90AC85A249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D3DBC7-893A-4DE3-83B7-0784A9929DDB}"/>
              </a:ext>
            </a:extLst>
          </p:cNvPr>
          <p:cNvSpPr>
            <a:spLocks noGrp="1"/>
          </p:cNvSpPr>
          <p:nvPr>
            <p:ph type="sldNum" sz="quarter" idx="4"/>
          </p:nvPr>
        </p:nvSpPr>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4" name="Date Placeholder 3">
            <a:extLst>
              <a:ext uri="{FF2B5EF4-FFF2-40B4-BE49-F238E27FC236}">
                <a16:creationId xmlns:a16="http://schemas.microsoft.com/office/drawing/2014/main" id="{BE5B0734-A65D-4600-8090-FB26606184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79D578D-ED81-49D4-82FF-FEC95ED55DE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2DF5584-2CEB-4D06-BA43-7B457B6B30F4}"/>
              </a:ext>
            </a:extLst>
          </p:cNvPr>
          <p:cNvSpPr>
            <a:spLocks noGrp="1"/>
          </p:cNvSpPr>
          <p:nvPr>
            <p:ph type="sldNum" sz="quarter" idx="4"/>
          </p:nvPr>
        </p:nvSpPr>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4" name="Date Placeholder 3">
            <a:extLst>
              <a:ext uri="{FF2B5EF4-FFF2-40B4-BE49-F238E27FC236}">
                <a16:creationId xmlns:a16="http://schemas.microsoft.com/office/drawing/2014/main" id="{6440C251-480F-4926-BA1D-2BB96918603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C86550-73B9-4C96-9F8F-2E6754CDD0F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9E0F5EC-67A5-4217-929C-F8A175C808BD}"/>
              </a:ext>
            </a:extLst>
          </p:cNvPr>
          <p:cNvSpPr>
            <a:spLocks noGrp="1"/>
          </p:cNvSpPr>
          <p:nvPr>
            <p:ph type="sldNum" sz="quarter" idx="4"/>
          </p:nvPr>
        </p:nvSpPr>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4" name="Date Placeholder 3">
            <a:extLst>
              <a:ext uri="{FF2B5EF4-FFF2-40B4-BE49-F238E27FC236}">
                <a16:creationId xmlns:a16="http://schemas.microsoft.com/office/drawing/2014/main" id="{6A67A25B-0DB4-41F9-B0F7-3EF55CE8A28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BB9F872-F095-496B-A8E7-E374C5CCE39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582222B-133B-466A-9BA1-8F64E28FD649}"/>
              </a:ext>
            </a:extLst>
          </p:cNvPr>
          <p:cNvSpPr>
            <a:spLocks noGrp="1"/>
          </p:cNvSpPr>
          <p:nvPr>
            <p:ph type="sldNum" sz="quarter" idx="4"/>
          </p:nvPr>
        </p:nvSpPr>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4" name="Date Placeholder 3">
            <a:extLst>
              <a:ext uri="{FF2B5EF4-FFF2-40B4-BE49-F238E27FC236}">
                <a16:creationId xmlns:a16="http://schemas.microsoft.com/office/drawing/2014/main" id="{05DB9C67-9004-4EA1-B730-F84A9E2AC7B6}"/>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04955B00-1DD0-4825-9F61-E4B1B51B0BDB}"/>
              </a:ext>
            </a:extLst>
          </p:cNvPr>
          <p:cNvSpPr>
            <a:spLocks noGrp="1"/>
          </p:cNvSpPr>
          <p:nvPr>
            <p:ph type="ftr" sz="quarter" idx="3"/>
          </p:nvPr>
        </p:nvSpPr>
        <p:spPr/>
        <p:txBody>
          <a:bodyPr/>
          <a:lstStyle/>
          <a:p>
            <a:r>
              <a:rPr lang="en-US"/>
              <a:t>© RB Sigma LLC.</a:t>
            </a:r>
            <a:endParaRPr lang="en-US" dirty="0"/>
          </a:p>
        </p:txBody>
      </p:sp>
      <p:sp>
        <p:nvSpPr>
          <p:cNvPr id="20" name="Slide Number Placeholder 19">
            <a:extLst>
              <a:ext uri="{FF2B5EF4-FFF2-40B4-BE49-F238E27FC236}">
                <a16:creationId xmlns:a16="http://schemas.microsoft.com/office/drawing/2014/main" id="{4DF524F7-A019-453D-87D0-E8C7277E0092}"/>
              </a:ext>
            </a:extLst>
          </p:cNvPr>
          <p:cNvSpPr>
            <a:spLocks noGrp="1"/>
          </p:cNvSpPr>
          <p:nvPr>
            <p:ph type="sldNum" sz="quarter" idx="4"/>
          </p:nvPr>
        </p:nvSpPr>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5797F170-8CC4-4426-9DD5-24E9C755E6FC}"/>
              </a:ext>
            </a:extLst>
          </p:cNvPr>
          <p:cNvSpPr>
            <a:spLocks noGrp="1"/>
          </p:cNvSpPr>
          <p:nvPr>
            <p:ph type="dt" sz="half" idx="2"/>
          </p:nvPr>
        </p:nvSpPr>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5CE4E6C3-AE99-4DC5-BD20-7E0F3EC300BE}"/>
              </a:ext>
            </a:extLst>
          </p:cNvPr>
          <p:cNvSpPr>
            <a:spLocks noGrp="1"/>
          </p:cNvSpPr>
          <p:nvPr>
            <p:ph type="ftr" sz="quarter" idx="3"/>
          </p:nvPr>
        </p:nvSpPr>
        <p:spPr/>
        <p:txBody>
          <a:bodyPr/>
          <a:lstStyle/>
          <a:p>
            <a:r>
              <a:rPr lang="en-US"/>
              <a:t>© RB Sigma LLC.</a:t>
            </a:r>
            <a:endParaRPr lang="en-US" dirty="0"/>
          </a:p>
        </p:txBody>
      </p:sp>
      <p:sp>
        <p:nvSpPr>
          <p:cNvPr id="21" name="Slide Number Placeholder 20">
            <a:extLst>
              <a:ext uri="{FF2B5EF4-FFF2-40B4-BE49-F238E27FC236}">
                <a16:creationId xmlns:a16="http://schemas.microsoft.com/office/drawing/2014/main" id="{803DC4A3-FE6B-46F6-B934-567F6C90825B}"/>
              </a:ext>
            </a:extLst>
          </p:cNvPr>
          <p:cNvSpPr>
            <a:spLocks noGrp="1"/>
          </p:cNvSpPr>
          <p:nvPr>
            <p:ph type="sldNum" sz="quarter" idx="4"/>
          </p:nvPr>
        </p:nvSpPr>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1D2653AB-C6F3-43E5-B2B7-02B479E2D24F}"/>
              </a:ext>
            </a:extLst>
          </p:cNvPr>
          <p:cNvSpPr>
            <a:spLocks noGrp="1"/>
          </p:cNvSpPr>
          <p:nvPr>
            <p:ph type="dt" sz="half" idx="2"/>
          </p:nvPr>
        </p:nvSpPr>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E5D134D1-0E0F-4097-A32E-8DD3A3007F47}"/>
              </a:ext>
            </a:extLst>
          </p:cNvPr>
          <p:cNvSpPr>
            <a:spLocks noGrp="1"/>
          </p:cNvSpPr>
          <p:nvPr>
            <p:ph type="ftr" sz="quarter" idx="3"/>
          </p:nvPr>
        </p:nvSpPr>
        <p:spPr/>
        <p:txBody>
          <a:bodyPr/>
          <a:lstStyle/>
          <a:p>
            <a:r>
              <a:rPr lang="en-US"/>
              <a:t>© RB Sigma LLC.</a:t>
            </a:r>
            <a:endParaRPr lang="en-US" dirty="0"/>
          </a:p>
        </p:txBody>
      </p:sp>
      <p:sp>
        <p:nvSpPr>
          <p:cNvPr id="21" name="Slide Number Placeholder 20">
            <a:extLst>
              <a:ext uri="{FF2B5EF4-FFF2-40B4-BE49-F238E27FC236}">
                <a16:creationId xmlns:a16="http://schemas.microsoft.com/office/drawing/2014/main" id="{8A95550E-CB82-4846-9DE7-67019957E281}"/>
              </a:ext>
            </a:extLst>
          </p:cNvPr>
          <p:cNvSpPr>
            <a:spLocks noGrp="1"/>
          </p:cNvSpPr>
          <p:nvPr>
            <p:ph type="sldNum" sz="quarter" idx="4"/>
          </p:nvPr>
        </p:nvSpPr>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5474BDD4-04AB-4E24-B212-5647ED5E2E1B}"/>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9FAAFF5B-5A2E-4F9A-9F3A-45F698D9C04B}"/>
              </a:ext>
            </a:extLst>
          </p:cNvPr>
          <p:cNvSpPr>
            <a:spLocks noGrp="1"/>
          </p:cNvSpPr>
          <p:nvPr>
            <p:ph type="ftr" sz="quarter" idx="3"/>
          </p:nvPr>
        </p:nvSpPr>
        <p:spPr/>
        <p:txBody>
          <a:bodyPr/>
          <a:lstStyle/>
          <a:p>
            <a:r>
              <a:rPr lang="en-US"/>
              <a:t>© RB Sigma LLC.</a:t>
            </a:r>
            <a:endParaRPr lang="en-US" dirty="0"/>
          </a:p>
        </p:txBody>
      </p:sp>
      <p:sp>
        <p:nvSpPr>
          <p:cNvPr id="21" name="Slide Number Placeholder 20">
            <a:extLst>
              <a:ext uri="{FF2B5EF4-FFF2-40B4-BE49-F238E27FC236}">
                <a16:creationId xmlns:a16="http://schemas.microsoft.com/office/drawing/2014/main" id="{0C6D6BDE-BCA7-4F4F-BF4D-217ABE1B8B62}"/>
              </a:ext>
            </a:extLst>
          </p:cNvPr>
          <p:cNvSpPr>
            <a:spLocks noGrp="1"/>
          </p:cNvSpPr>
          <p:nvPr>
            <p:ph type="sldNum" sz="quarter" idx="4"/>
          </p:nvPr>
        </p:nvSpPr>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3" name="Date Placeholder 2">
            <a:extLst>
              <a:ext uri="{FF2B5EF4-FFF2-40B4-BE49-F238E27FC236}">
                <a16:creationId xmlns:a16="http://schemas.microsoft.com/office/drawing/2014/main" id="{AE6C884A-6D8F-4C68-B89B-FCB957324B2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60FB186-4C94-4E24-9783-D3F00D8D632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297DB33-677A-41C7-BACE-3B85FD1F290C}"/>
              </a:ext>
            </a:extLst>
          </p:cNvPr>
          <p:cNvSpPr>
            <a:spLocks noGrp="1"/>
          </p:cNvSpPr>
          <p:nvPr>
            <p:ph type="sldNum" sz="quarter" idx="4"/>
          </p:nvPr>
        </p:nvSpPr>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8" name="Date Placeholder 7">
            <a:extLst>
              <a:ext uri="{FF2B5EF4-FFF2-40B4-BE49-F238E27FC236}">
                <a16:creationId xmlns:a16="http://schemas.microsoft.com/office/drawing/2014/main" id="{E08C02B9-00CB-4F26-B963-E0B64506CE3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EC65AB8-ACF3-497C-BC86-0D74744E109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C9941C82-F063-4192-B4D7-FA784513F324}"/>
              </a:ext>
            </a:extLst>
          </p:cNvPr>
          <p:cNvSpPr>
            <a:spLocks noGrp="1"/>
          </p:cNvSpPr>
          <p:nvPr>
            <p:ph type="sldNum" sz="quarter" idx="4"/>
          </p:nvPr>
        </p:nvSpPr>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4" name="Date Placeholder 3">
            <a:extLst>
              <a:ext uri="{FF2B5EF4-FFF2-40B4-BE49-F238E27FC236}">
                <a16:creationId xmlns:a16="http://schemas.microsoft.com/office/drawing/2014/main" id="{4FF5E9C8-9429-4CB1-9F20-5FC57FF76DF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D38C9F-6CC4-4F13-A7DF-C2D7416019C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01F32C7-D434-45DB-B794-9E7A3AEACFB3}"/>
              </a:ext>
            </a:extLst>
          </p:cNvPr>
          <p:cNvSpPr>
            <a:spLocks noGrp="1"/>
          </p:cNvSpPr>
          <p:nvPr>
            <p:ph type="sldNum" sz="quarter" idx="4"/>
          </p:nvPr>
        </p:nvSpPr>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4" name="Date Placeholder 3">
            <a:extLst>
              <a:ext uri="{FF2B5EF4-FFF2-40B4-BE49-F238E27FC236}">
                <a16:creationId xmlns:a16="http://schemas.microsoft.com/office/drawing/2014/main" id="{94CE985A-22D8-4972-8371-6A3F17401A6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BFCB880-17C3-4508-9AEA-55AD10CC6A8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B3C54FC-0E2C-4FD4-BFEE-D187CAAE8377}"/>
              </a:ext>
            </a:extLst>
          </p:cNvPr>
          <p:cNvSpPr>
            <a:spLocks noGrp="1"/>
          </p:cNvSpPr>
          <p:nvPr>
            <p:ph type="sldNum" sz="quarter" idx="4"/>
          </p:nvPr>
        </p:nvSpPr>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3" name="Date Placeholder 2">
            <a:extLst>
              <a:ext uri="{FF2B5EF4-FFF2-40B4-BE49-F238E27FC236}">
                <a16:creationId xmlns:a16="http://schemas.microsoft.com/office/drawing/2014/main" id="{7DF780B3-BA59-46AF-851C-01D641651E7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7A3CB6F-CBCF-4E1F-972E-D48511F1D30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4E74CF03-C74A-4968-AB10-194DA5E388DD}"/>
              </a:ext>
            </a:extLst>
          </p:cNvPr>
          <p:cNvSpPr>
            <a:spLocks noGrp="1"/>
          </p:cNvSpPr>
          <p:nvPr>
            <p:ph type="sldNum" sz="quarter" idx="4"/>
          </p:nvPr>
        </p:nvSpPr>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4" name="Date Placeholder 3">
            <a:extLst>
              <a:ext uri="{FF2B5EF4-FFF2-40B4-BE49-F238E27FC236}">
                <a16:creationId xmlns:a16="http://schemas.microsoft.com/office/drawing/2014/main" id="{3F21BD3D-170E-43B8-8A24-A5C6E2B449C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E8ED20-020A-41C2-BB0D-71276EFD3D7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0E89162-BB22-4D30-A4F7-57B64284ECB7}"/>
              </a:ext>
            </a:extLst>
          </p:cNvPr>
          <p:cNvSpPr>
            <a:spLocks noGrp="1"/>
          </p:cNvSpPr>
          <p:nvPr>
            <p:ph type="sldNum" sz="quarter" idx="4"/>
          </p:nvPr>
        </p:nvSpPr>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3" name="Date Placeholder 2">
            <a:extLst>
              <a:ext uri="{FF2B5EF4-FFF2-40B4-BE49-F238E27FC236}">
                <a16:creationId xmlns:a16="http://schemas.microsoft.com/office/drawing/2014/main" id="{53C0974C-C3E8-469A-8EF0-97ED703010D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E477BF1-CAEE-45E2-AA9A-5D005EAA724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8822C1D-794A-4499-9588-E5A950350DF7}"/>
              </a:ext>
            </a:extLst>
          </p:cNvPr>
          <p:cNvSpPr>
            <a:spLocks noGrp="1"/>
          </p:cNvSpPr>
          <p:nvPr>
            <p:ph type="sldNum" sz="quarter" idx="4"/>
          </p:nvPr>
        </p:nvSpPr>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4" name="Date Placeholder 3">
            <a:extLst>
              <a:ext uri="{FF2B5EF4-FFF2-40B4-BE49-F238E27FC236}">
                <a16:creationId xmlns:a16="http://schemas.microsoft.com/office/drawing/2014/main" id="{693FD98F-05AB-4676-9EA9-D08170E7A6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6C0952-4D7E-40F3-9F2E-CB4AFECC327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C0DF87-361E-4246-A5BB-D13EE8E56E0A}"/>
              </a:ext>
            </a:extLst>
          </p:cNvPr>
          <p:cNvSpPr>
            <a:spLocks noGrp="1"/>
          </p:cNvSpPr>
          <p:nvPr>
            <p:ph type="sldNum" sz="quarter" idx="4"/>
          </p:nvPr>
        </p:nvSpPr>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4" name="Date Placeholder 3">
            <a:extLst>
              <a:ext uri="{FF2B5EF4-FFF2-40B4-BE49-F238E27FC236}">
                <a16:creationId xmlns:a16="http://schemas.microsoft.com/office/drawing/2014/main" id="{94C7E406-8065-4B92-B86C-CCDF9F36C2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A95856-2DD0-4730-A297-3D61EE8CE3F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B8B5B2F-1032-4993-8F86-8E483F374F18}"/>
              </a:ext>
            </a:extLst>
          </p:cNvPr>
          <p:cNvSpPr>
            <a:spLocks noGrp="1"/>
          </p:cNvSpPr>
          <p:nvPr>
            <p:ph type="sldNum" sz="quarter" idx="4"/>
          </p:nvPr>
        </p:nvSpPr>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4" name="Date Placeholder 3">
            <a:extLst>
              <a:ext uri="{FF2B5EF4-FFF2-40B4-BE49-F238E27FC236}">
                <a16:creationId xmlns:a16="http://schemas.microsoft.com/office/drawing/2014/main" id="{F7207CF4-3F45-4B8B-B1DE-B89BC76857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0F48FF-7F0F-44C6-B7A9-51071E9FD8D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EE4D673-5FED-46A7-AD93-AEE4D785400C}"/>
              </a:ext>
            </a:extLst>
          </p:cNvPr>
          <p:cNvSpPr>
            <a:spLocks noGrp="1"/>
          </p:cNvSpPr>
          <p:nvPr>
            <p:ph type="sldNum" sz="quarter" idx="4"/>
          </p:nvPr>
        </p:nvSpPr>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C50AD69E-3F93-44AC-B355-8A51FEF9B8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FE27C95-26DB-47D1-85C5-335865CC24C3}"/>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EDBDB7B-7A19-470D-BDA1-5F86B0CFFC07}"/>
              </a:ext>
            </a:extLst>
          </p:cNvPr>
          <p:cNvSpPr>
            <a:spLocks noGrp="1"/>
          </p:cNvSpPr>
          <p:nvPr>
            <p:ph type="sldNum" sz="quarter" idx="4"/>
          </p:nvPr>
        </p:nvSpPr>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BE444DC-D4FD-401A-AEFD-B4141254566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DB745A-1501-41AB-B2EC-960D99B8B7A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F79D36C-82FB-4416-A626-0074F97BEB2B}"/>
              </a:ext>
            </a:extLst>
          </p:cNvPr>
          <p:cNvSpPr>
            <a:spLocks noGrp="1"/>
          </p:cNvSpPr>
          <p:nvPr>
            <p:ph type="sldNum" sz="quarter" idx="4"/>
          </p:nvPr>
        </p:nvSpPr>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4" name="Date Placeholder 3">
            <a:extLst>
              <a:ext uri="{FF2B5EF4-FFF2-40B4-BE49-F238E27FC236}">
                <a16:creationId xmlns:a16="http://schemas.microsoft.com/office/drawing/2014/main" id="{F6DE5993-A336-4D45-9B1A-2BF38CA7A6C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31150846-BF21-40B0-A410-B33ADC316F68}"/>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1DDDC9A-F494-4A17-9801-73C0AFE714D6}"/>
              </a:ext>
            </a:extLst>
          </p:cNvPr>
          <p:cNvSpPr>
            <a:spLocks noGrp="1"/>
          </p:cNvSpPr>
          <p:nvPr>
            <p:ph type="sldNum" sz="quarter" idx="4"/>
          </p:nvPr>
        </p:nvSpPr>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4" name="Date Placeholder 3">
            <a:extLst>
              <a:ext uri="{FF2B5EF4-FFF2-40B4-BE49-F238E27FC236}">
                <a16:creationId xmlns:a16="http://schemas.microsoft.com/office/drawing/2014/main" id="{1335F5DF-EF4E-4884-A10F-9D0362FF379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111537F-6627-40F5-80FD-26E8BD2852F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87E05AE-4D1C-4FC7-913E-F13E9CC8AB92}"/>
              </a:ext>
            </a:extLst>
          </p:cNvPr>
          <p:cNvSpPr>
            <a:spLocks noGrp="1"/>
          </p:cNvSpPr>
          <p:nvPr>
            <p:ph type="sldNum" sz="quarter" idx="4"/>
          </p:nvPr>
        </p:nvSpPr>
        <p:spPr/>
        <p:txBody>
          <a:bodyPr/>
          <a:lstStyle/>
          <a:p>
            <a:fld id="{28B83BC3-069B-46AF-A4E6-C99928E1A4FA}" type="slidenum">
              <a:rPr lang="en-US" smtClean="0"/>
              <a:pPr/>
              <a:t>410</a:t>
            </a:fld>
            <a:endParaRPr lang="en-US" dirty="0"/>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4" name="Date Placeholder 3">
            <a:extLst>
              <a:ext uri="{FF2B5EF4-FFF2-40B4-BE49-F238E27FC236}">
                <a16:creationId xmlns:a16="http://schemas.microsoft.com/office/drawing/2014/main" id="{F97F0C4D-D8BE-4114-BCF9-4A5727F35B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087C019-5BC1-415F-A706-7B07D20347A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CEFCF52-896B-4F90-A48E-E2EE0AEF73D6}"/>
              </a:ext>
            </a:extLst>
          </p:cNvPr>
          <p:cNvSpPr>
            <a:spLocks noGrp="1"/>
          </p:cNvSpPr>
          <p:nvPr>
            <p:ph type="sldNum" sz="quarter" idx="4"/>
          </p:nvPr>
        </p:nvSpPr>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4" name="Date Placeholder 3">
            <a:extLst>
              <a:ext uri="{FF2B5EF4-FFF2-40B4-BE49-F238E27FC236}">
                <a16:creationId xmlns:a16="http://schemas.microsoft.com/office/drawing/2014/main" id="{1060FF08-0480-49A3-98A8-09AA4CB6A03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5E2D65-AF1B-4D40-BF41-048163F7621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3775348-11EF-42A9-9E59-A37B05DF2CA8}"/>
              </a:ext>
            </a:extLst>
          </p:cNvPr>
          <p:cNvSpPr>
            <a:spLocks noGrp="1"/>
          </p:cNvSpPr>
          <p:nvPr>
            <p:ph type="sldNum" sz="quarter" idx="4"/>
          </p:nvPr>
        </p:nvSpPr>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3" name="Date Placeholder 2">
            <a:extLst>
              <a:ext uri="{FF2B5EF4-FFF2-40B4-BE49-F238E27FC236}">
                <a16:creationId xmlns:a16="http://schemas.microsoft.com/office/drawing/2014/main" id="{75901C13-2B66-498E-B91F-2BD5316B267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C46CDC4-029E-4480-BABC-FA3386DD044E}"/>
              </a:ext>
            </a:extLst>
          </p:cNvPr>
          <p:cNvSpPr>
            <a:spLocks noGrp="1"/>
          </p:cNvSpPr>
          <p:nvPr>
            <p:ph type="ftr" sz="quarter" idx="3"/>
          </p:nvPr>
        </p:nvSpPr>
        <p:spPr/>
        <p:txBody>
          <a:bodyPr/>
          <a:lstStyle/>
          <a:p>
            <a:r>
              <a:rPr lang="en-US"/>
              <a:t>© RB Sigma LLC.</a:t>
            </a:r>
            <a:endParaRPr lang="en-US" dirty="0"/>
          </a:p>
        </p:txBody>
      </p:sp>
      <p:sp>
        <p:nvSpPr>
          <p:cNvPr id="15" name="Slide Number Placeholder 14">
            <a:extLst>
              <a:ext uri="{FF2B5EF4-FFF2-40B4-BE49-F238E27FC236}">
                <a16:creationId xmlns:a16="http://schemas.microsoft.com/office/drawing/2014/main" id="{AB7A613F-A6B3-40FF-AF79-D196D85983B6}"/>
              </a:ext>
            </a:extLst>
          </p:cNvPr>
          <p:cNvSpPr>
            <a:spLocks noGrp="1"/>
          </p:cNvSpPr>
          <p:nvPr>
            <p:ph type="sldNum" sz="quarter" idx="4"/>
          </p:nvPr>
        </p:nvSpPr>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3" name="Date Placeholder 2">
            <a:extLst>
              <a:ext uri="{FF2B5EF4-FFF2-40B4-BE49-F238E27FC236}">
                <a16:creationId xmlns:a16="http://schemas.microsoft.com/office/drawing/2014/main" id="{E582DAB4-4273-44BF-BA66-37331DA18BD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CE47FD6-DCE7-4C31-8A82-C84527C7E88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3275D9F-50A0-477A-A8BE-AA6F46CD94AE}"/>
              </a:ext>
            </a:extLst>
          </p:cNvPr>
          <p:cNvSpPr>
            <a:spLocks noGrp="1"/>
          </p:cNvSpPr>
          <p:nvPr>
            <p:ph type="sldNum" sz="quarter" idx="4"/>
          </p:nvPr>
        </p:nvSpPr>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4" name="Date Placeholder 3">
            <a:extLst>
              <a:ext uri="{FF2B5EF4-FFF2-40B4-BE49-F238E27FC236}">
                <a16:creationId xmlns:a16="http://schemas.microsoft.com/office/drawing/2014/main" id="{2FC52C6E-3762-4DD2-AEA2-A6BF9D55DEA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D14FDA-83BC-4A67-982D-3713831556F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F1BE7D6-F06A-4C4A-9FDF-ECD53468BE0D}"/>
              </a:ext>
            </a:extLst>
          </p:cNvPr>
          <p:cNvSpPr>
            <a:spLocks noGrp="1"/>
          </p:cNvSpPr>
          <p:nvPr>
            <p:ph type="sldNum" sz="quarter" idx="4"/>
          </p:nvPr>
        </p:nvSpPr>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3" name="Date Placeholder 2">
            <a:extLst>
              <a:ext uri="{FF2B5EF4-FFF2-40B4-BE49-F238E27FC236}">
                <a16:creationId xmlns:a16="http://schemas.microsoft.com/office/drawing/2014/main" id="{32BE2AE6-045D-47CA-BA98-68BDC7E5CC6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897EBAC-632E-434D-8421-AC3E983F4C92}"/>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089D4F5-D6C5-451A-AEF5-EB555B076EFB}"/>
              </a:ext>
            </a:extLst>
          </p:cNvPr>
          <p:cNvSpPr>
            <a:spLocks noGrp="1"/>
          </p:cNvSpPr>
          <p:nvPr>
            <p:ph type="sldNum" sz="quarter" idx="4"/>
          </p:nvPr>
        </p:nvSpPr>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4" name="Date Placeholder 3">
            <a:extLst>
              <a:ext uri="{FF2B5EF4-FFF2-40B4-BE49-F238E27FC236}">
                <a16:creationId xmlns:a16="http://schemas.microsoft.com/office/drawing/2014/main" id="{C078CF35-8338-4942-BC34-BF31E791A5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89EEBA-55EB-4594-9829-410C68E4ED9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C0032CD-4D8F-4C80-BD1A-41DA1359BCB4}"/>
              </a:ext>
            </a:extLst>
          </p:cNvPr>
          <p:cNvSpPr>
            <a:spLocks noGrp="1"/>
          </p:cNvSpPr>
          <p:nvPr>
            <p:ph type="sldNum" sz="quarter" idx="4"/>
          </p:nvPr>
        </p:nvSpPr>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4" name="Date Placeholder 3">
            <a:extLst>
              <a:ext uri="{FF2B5EF4-FFF2-40B4-BE49-F238E27FC236}">
                <a16:creationId xmlns:a16="http://schemas.microsoft.com/office/drawing/2014/main" id="{12D3741D-CF94-4034-A4D7-806CFE1670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89DB63-EC78-4433-BDF7-18122B5C3B5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5EF0C2B-B809-482F-849E-02871FEAE3E9}"/>
              </a:ext>
            </a:extLst>
          </p:cNvPr>
          <p:cNvSpPr>
            <a:spLocks noGrp="1"/>
          </p:cNvSpPr>
          <p:nvPr>
            <p:ph type="sldNum" sz="quarter" idx="4"/>
          </p:nvPr>
        </p:nvSpPr>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4" name="Date Placeholder 3">
            <a:extLst>
              <a:ext uri="{FF2B5EF4-FFF2-40B4-BE49-F238E27FC236}">
                <a16:creationId xmlns:a16="http://schemas.microsoft.com/office/drawing/2014/main" id="{46472B5F-0279-44F1-9D1E-C28B7C85F57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8889C1E-6539-486A-A837-8AE82092699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68E77A6-5D63-4994-80F0-74F8D527B7FF}"/>
              </a:ext>
            </a:extLst>
          </p:cNvPr>
          <p:cNvSpPr>
            <a:spLocks noGrp="1"/>
          </p:cNvSpPr>
          <p:nvPr>
            <p:ph type="sldNum" sz="quarter" idx="4"/>
          </p:nvPr>
        </p:nvSpPr>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4" name="Date Placeholder 3">
            <a:extLst>
              <a:ext uri="{FF2B5EF4-FFF2-40B4-BE49-F238E27FC236}">
                <a16:creationId xmlns:a16="http://schemas.microsoft.com/office/drawing/2014/main" id="{47A13205-6850-4794-A883-F77433F5953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DDD7B11-E4D8-45AA-8E3E-8FF2F81ACE6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EC654D3-29BC-4962-AC53-84E0A251C138}"/>
              </a:ext>
            </a:extLst>
          </p:cNvPr>
          <p:cNvSpPr>
            <a:spLocks noGrp="1"/>
          </p:cNvSpPr>
          <p:nvPr>
            <p:ph type="sldNum" sz="quarter" idx="4"/>
          </p:nvPr>
        </p:nvSpPr>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4" name="Date Placeholder 3">
            <a:extLst>
              <a:ext uri="{FF2B5EF4-FFF2-40B4-BE49-F238E27FC236}">
                <a16:creationId xmlns:a16="http://schemas.microsoft.com/office/drawing/2014/main" id="{37D7759A-7EB2-4C79-A296-72B6B4875BA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031C39-8D6A-47F9-81F0-0B79779C9C8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551A630-416A-4E70-8A47-F18087AF0D2F}"/>
              </a:ext>
            </a:extLst>
          </p:cNvPr>
          <p:cNvSpPr>
            <a:spLocks noGrp="1"/>
          </p:cNvSpPr>
          <p:nvPr>
            <p:ph type="sldNum" sz="quarter" idx="4"/>
          </p:nvPr>
        </p:nvSpPr>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6A7A0C74-6487-480F-A20B-0780B8738EB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D52AA91-4F2A-4385-905B-F62F3F307DC6}"/>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52DBE783-D2A9-44CB-94E9-435C430C0A21}"/>
              </a:ext>
            </a:extLst>
          </p:cNvPr>
          <p:cNvSpPr>
            <a:spLocks noGrp="1"/>
          </p:cNvSpPr>
          <p:nvPr>
            <p:ph type="sldNum" sz="quarter" idx="4"/>
          </p:nvPr>
        </p:nvSpPr>
        <p:spPr/>
        <p:txBody>
          <a:bodyPr/>
          <a:lstStyle/>
          <a:p>
            <a:fld id="{28B83BC3-069B-46AF-A4E6-C99928E1A4FA}" type="slidenum">
              <a:rPr lang="en-US" smtClean="0"/>
              <a:pPr/>
              <a:t>421</a:t>
            </a:fld>
            <a:endParaRPr lang="en-US" dirty="0"/>
          </a:p>
        </p:txBody>
      </p:sp>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D8515A2-A86E-455C-8AE2-1D5693F151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6037FD-3B47-4F08-9E93-4F2748148E3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6B8C6072-758E-4601-9475-12067333C4DF}"/>
              </a:ext>
            </a:extLst>
          </p:cNvPr>
          <p:cNvSpPr>
            <a:spLocks noGrp="1"/>
          </p:cNvSpPr>
          <p:nvPr>
            <p:ph type="sldNum" sz="quarter" idx="4"/>
          </p:nvPr>
        </p:nvSpPr>
        <p:spPr/>
        <p:txBody>
          <a:bodyPr/>
          <a:lstStyle/>
          <a:p>
            <a:fld id="{28B83BC3-069B-46AF-A4E6-C99928E1A4FA}" type="slidenum">
              <a:rPr lang="en-US" smtClean="0"/>
              <a:pPr/>
              <a:t>422</a:t>
            </a:fld>
            <a:endParaRPr lang="en-US" dirty="0"/>
          </a:p>
        </p:txBody>
      </p:sp>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a:extLst/>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4" name="Date Placeholder 3">
            <a:extLst>
              <a:ext uri="{FF2B5EF4-FFF2-40B4-BE49-F238E27FC236}">
                <a16:creationId xmlns:a16="http://schemas.microsoft.com/office/drawing/2014/main" id="{171BCE26-3E67-4520-A875-E1C84B3338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612E31-284A-4345-B23D-411AEC9A998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E091517-922E-4A37-A7EF-37EBBF612A3D}"/>
              </a:ext>
            </a:extLst>
          </p:cNvPr>
          <p:cNvSpPr>
            <a:spLocks noGrp="1"/>
          </p:cNvSpPr>
          <p:nvPr>
            <p:ph type="sldNum" sz="quarter" idx="4"/>
          </p:nvPr>
        </p:nvSpPr>
        <p:spPr/>
        <p:txBody>
          <a:bodyPr/>
          <a:lstStyle/>
          <a:p>
            <a:fld id="{28B83BC3-069B-46AF-A4E6-C99928E1A4FA}" type="slidenum">
              <a:rPr lang="en-US" smtClean="0"/>
              <a:pPr/>
              <a:t>423</a:t>
            </a:fld>
            <a:endParaRPr lang="en-US" dirty="0"/>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66"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a:extLst/>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a:extLst/>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Date Placeholder 3">
            <a:extLst>
              <a:ext uri="{FF2B5EF4-FFF2-40B4-BE49-F238E27FC236}">
                <a16:creationId xmlns:a16="http://schemas.microsoft.com/office/drawing/2014/main" id="{E93CF237-69AD-48C1-9019-3880A2AB24E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326BF4A-0CCF-48AD-98B6-CE246638D7B6}"/>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E74895F4-D210-492D-B82F-610EB8598298}"/>
              </a:ext>
            </a:extLst>
          </p:cNvPr>
          <p:cNvSpPr>
            <a:spLocks noGrp="1"/>
          </p:cNvSpPr>
          <p:nvPr>
            <p:ph type="sldNum" sz="quarter" idx="4"/>
          </p:nvPr>
        </p:nvSpPr>
        <p:spPr/>
        <p:txBody>
          <a:bodyPr/>
          <a:lstStyle/>
          <a:p>
            <a:fld id="{28B83BC3-069B-46AF-A4E6-C99928E1A4FA}" type="slidenum">
              <a:rPr lang="en-US" smtClean="0"/>
              <a:pPr/>
              <a:t>424</a:t>
            </a:fld>
            <a:endParaRPr lang="en-US" dirty="0"/>
          </a:p>
        </p:txBody>
      </p:sp>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3" name="Date Placeholder 2">
            <a:extLst>
              <a:ext uri="{FF2B5EF4-FFF2-40B4-BE49-F238E27FC236}">
                <a16:creationId xmlns:a16="http://schemas.microsoft.com/office/drawing/2014/main" id="{5ECA7B63-6905-4B56-BE17-FEDA7CF8DC6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35DA165-DCF2-454E-9E27-DA9B6ED94CB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5B085B2-30AB-4FD7-B406-0E6517869739}"/>
              </a:ext>
            </a:extLst>
          </p:cNvPr>
          <p:cNvSpPr>
            <a:spLocks noGrp="1"/>
          </p:cNvSpPr>
          <p:nvPr>
            <p:ph type="sldNum" sz="quarter" idx="4"/>
          </p:nvPr>
        </p:nvSpPr>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3" name="Date Placeholder 2">
            <a:extLst>
              <a:ext uri="{FF2B5EF4-FFF2-40B4-BE49-F238E27FC236}">
                <a16:creationId xmlns:a16="http://schemas.microsoft.com/office/drawing/2014/main" id="{73AC9C5D-5D32-433A-BD40-DB95FD582F5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3384348-ACB1-44F4-AE57-8EBEA733F84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1F51FE1-E33D-4123-AC7B-8A8746A4B508}"/>
              </a:ext>
            </a:extLst>
          </p:cNvPr>
          <p:cNvSpPr>
            <a:spLocks noGrp="1"/>
          </p:cNvSpPr>
          <p:nvPr>
            <p:ph type="sldNum" sz="quarter" idx="4"/>
          </p:nvPr>
        </p:nvSpPr>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4" name="Date Placeholder 3">
            <a:extLst>
              <a:ext uri="{FF2B5EF4-FFF2-40B4-BE49-F238E27FC236}">
                <a16:creationId xmlns:a16="http://schemas.microsoft.com/office/drawing/2014/main" id="{DAE1E84C-4835-436F-8EFA-E019727125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4D4426-551A-418B-B9C5-E3F312F71FF3}"/>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267C9C52-35D5-4656-BE0C-574F0BDD5093}"/>
              </a:ext>
            </a:extLst>
          </p:cNvPr>
          <p:cNvSpPr>
            <a:spLocks noGrp="1"/>
          </p:cNvSpPr>
          <p:nvPr>
            <p:ph type="sldNum" sz="quarter" idx="4"/>
          </p:nvPr>
        </p:nvSpPr>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3" name="Date Placeholder 2">
            <a:extLst>
              <a:ext uri="{FF2B5EF4-FFF2-40B4-BE49-F238E27FC236}">
                <a16:creationId xmlns:a16="http://schemas.microsoft.com/office/drawing/2014/main" id="{0422964C-7CB3-4DBE-AC5A-D6061CDB7B0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F358699-F6A0-4810-B89E-260E9093076E}"/>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0F306919-DEFA-489C-9F61-5AD570AC4AAE}"/>
              </a:ext>
            </a:extLst>
          </p:cNvPr>
          <p:cNvSpPr>
            <a:spLocks noGrp="1"/>
          </p:cNvSpPr>
          <p:nvPr>
            <p:ph type="sldNum" sz="quarter" idx="4"/>
          </p:nvPr>
        </p:nvSpPr>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BA22839E-4EBD-4190-BA13-1B330C54B0C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D6A50EA-3FF6-4982-ADA0-47A464E644AE}"/>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5FE8D4E-86EE-4315-85D2-81C2081C21FB}"/>
              </a:ext>
            </a:extLst>
          </p:cNvPr>
          <p:cNvSpPr>
            <a:spLocks noGrp="1"/>
          </p:cNvSpPr>
          <p:nvPr>
            <p:ph type="sldNum" sz="quarter" idx="4"/>
          </p:nvPr>
        </p:nvSpPr>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9" name="Date Placeholder 8">
            <a:extLst>
              <a:ext uri="{FF2B5EF4-FFF2-40B4-BE49-F238E27FC236}">
                <a16:creationId xmlns:a16="http://schemas.microsoft.com/office/drawing/2014/main" id="{C99BFF0D-7B17-43D6-90C9-B36F1EF4F157}"/>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A5A1DFB1-D512-4750-A0D2-E2957FB8C246}"/>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E6F937BF-82C4-4C2C-9212-892BB760D39D}"/>
              </a:ext>
            </a:extLst>
          </p:cNvPr>
          <p:cNvSpPr>
            <a:spLocks noGrp="1"/>
          </p:cNvSpPr>
          <p:nvPr>
            <p:ph type="sldNum" sz="quarter" idx="4"/>
          </p:nvPr>
        </p:nvSpPr>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4" name="Date Placeholder 3">
            <a:extLst>
              <a:ext uri="{FF2B5EF4-FFF2-40B4-BE49-F238E27FC236}">
                <a16:creationId xmlns:a16="http://schemas.microsoft.com/office/drawing/2014/main" id="{700F1EBF-01AA-45F9-807A-134C32009D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6B6666A-7661-4AB8-8F64-FE1F9F782C8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1AF1CAD-A1F3-44B3-84EB-FB41317E0670}"/>
              </a:ext>
            </a:extLst>
          </p:cNvPr>
          <p:cNvSpPr>
            <a:spLocks noGrp="1"/>
          </p:cNvSpPr>
          <p:nvPr>
            <p:ph type="sldNum" sz="quarter" idx="4"/>
          </p:nvPr>
        </p:nvSpPr>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2DF7EB19-663A-4762-8D18-891B06D12D73}"/>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9C9162E-4AFE-496E-BA76-3C138ACFCC0F}"/>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88FCA5FD-5700-406E-B30C-E4E1113913AB}"/>
              </a:ext>
            </a:extLst>
          </p:cNvPr>
          <p:cNvSpPr>
            <a:spLocks noGrp="1"/>
          </p:cNvSpPr>
          <p:nvPr>
            <p:ph type="sldNum" sz="quarter" idx="4"/>
          </p:nvPr>
        </p:nvSpPr>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
        <p:nvSpPr>
          <p:cNvPr id="4" name="Date Placeholder 3">
            <a:extLst>
              <a:ext uri="{FF2B5EF4-FFF2-40B4-BE49-F238E27FC236}">
                <a16:creationId xmlns:a16="http://schemas.microsoft.com/office/drawing/2014/main" id="{439EBF25-9CD9-4B72-8796-4335E951BCAB}"/>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28B97B01-1519-4517-AD81-70C5A6BF9592}"/>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64D298D7-44C9-4735-B470-E0D14784E6A0}"/>
              </a:ext>
            </a:extLst>
          </p:cNvPr>
          <p:cNvSpPr>
            <a:spLocks noGrp="1"/>
          </p:cNvSpPr>
          <p:nvPr>
            <p:ph type="sldNum" sz="quarter" idx="4"/>
          </p:nvPr>
        </p:nvSpPr>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3" name="Date Placeholder 2">
            <a:extLst>
              <a:ext uri="{FF2B5EF4-FFF2-40B4-BE49-F238E27FC236}">
                <a16:creationId xmlns:a16="http://schemas.microsoft.com/office/drawing/2014/main" id="{351D0715-6753-4042-89DE-63EE9A12B6C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78D9812-8FA3-4979-BB0E-D5CE8EB5433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C8E0198-1566-4871-9C60-F030EC76D607}"/>
              </a:ext>
            </a:extLst>
          </p:cNvPr>
          <p:cNvSpPr>
            <a:spLocks noGrp="1"/>
          </p:cNvSpPr>
          <p:nvPr>
            <p:ph type="sldNum" sz="quarter" idx="4"/>
          </p:nvPr>
        </p:nvSpPr>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422E84C-A062-4CCC-AE29-5B71B03726A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42D9129-0778-4887-9CE0-CF793239BF99}"/>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167B8F16-71B8-439D-8587-3B47581D79D4}"/>
              </a:ext>
            </a:extLst>
          </p:cNvPr>
          <p:cNvSpPr>
            <a:spLocks noGrp="1"/>
          </p:cNvSpPr>
          <p:nvPr>
            <p:ph type="sldNum" sz="quarter" idx="4"/>
          </p:nvPr>
        </p:nvSpPr>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Date Placeholder 3">
            <a:extLst>
              <a:ext uri="{FF2B5EF4-FFF2-40B4-BE49-F238E27FC236}">
                <a16:creationId xmlns:a16="http://schemas.microsoft.com/office/drawing/2014/main" id="{B7042FD7-D23C-4736-950C-AB8B088FC59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3D7684-0A81-4981-A496-F140CE1576F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945D6FE-4619-4678-B555-91048E18D18F}"/>
              </a:ext>
            </a:extLst>
          </p:cNvPr>
          <p:cNvSpPr>
            <a:spLocks noGrp="1"/>
          </p:cNvSpPr>
          <p:nvPr>
            <p:ph type="sldNum" sz="quarter" idx="4"/>
          </p:nvPr>
        </p:nvSpPr>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3" name="Date Placeholder 2">
            <a:extLst>
              <a:ext uri="{FF2B5EF4-FFF2-40B4-BE49-F238E27FC236}">
                <a16:creationId xmlns:a16="http://schemas.microsoft.com/office/drawing/2014/main" id="{423985AB-82CE-4F47-BC2D-BB90FB9AAC2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34550E0-BCE9-4110-897D-1C9DA2B0A70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543581D-0CB7-4DC9-8A5E-FC27F47693FD}"/>
              </a:ext>
            </a:extLst>
          </p:cNvPr>
          <p:cNvSpPr>
            <a:spLocks noGrp="1"/>
          </p:cNvSpPr>
          <p:nvPr>
            <p:ph type="sldNum" sz="quarter" idx="4"/>
          </p:nvPr>
        </p:nvSpPr>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
        <p:nvSpPr>
          <p:cNvPr id="4" name="Date Placeholder 3">
            <a:extLst>
              <a:ext uri="{FF2B5EF4-FFF2-40B4-BE49-F238E27FC236}">
                <a16:creationId xmlns:a16="http://schemas.microsoft.com/office/drawing/2014/main" id="{5E45DAFE-00FD-4B3B-AF39-EE088416532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7D5C44-A240-4BBA-B61C-F8B6659D3F3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44C45D5-5C13-455A-9AB4-9788082F1A35}"/>
              </a:ext>
            </a:extLst>
          </p:cNvPr>
          <p:cNvSpPr>
            <a:spLocks noGrp="1"/>
          </p:cNvSpPr>
          <p:nvPr>
            <p:ph type="sldNum" sz="quarter" idx="4"/>
          </p:nvPr>
        </p:nvSpPr>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31D32A98-EAE2-4162-8414-0C97EDB2ED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1184B7-E56C-499B-BFEF-2A3B13E04A3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3BFC51F-BEE2-4C71-AB24-F352EF46763B}"/>
              </a:ext>
            </a:extLst>
          </p:cNvPr>
          <p:cNvSpPr>
            <a:spLocks noGrp="1"/>
          </p:cNvSpPr>
          <p:nvPr>
            <p:ph type="sldNum" sz="quarter" idx="4"/>
          </p:nvPr>
        </p:nvSpPr>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4" name="Date Placeholder 3">
            <a:extLst>
              <a:ext uri="{FF2B5EF4-FFF2-40B4-BE49-F238E27FC236}">
                <a16:creationId xmlns:a16="http://schemas.microsoft.com/office/drawing/2014/main" id="{2218607E-2B21-4273-A20F-8CC34101CE0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4126C36-C7F1-4F04-8403-5151D9CBD0C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E05D403-AFAB-4E59-801A-632890B79E2A}"/>
              </a:ext>
            </a:extLst>
          </p:cNvPr>
          <p:cNvSpPr>
            <a:spLocks noGrp="1"/>
          </p:cNvSpPr>
          <p:nvPr>
            <p:ph type="sldNum" sz="quarter" idx="4"/>
          </p:nvPr>
        </p:nvSpPr>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4" name="Date Placeholder 3">
            <a:extLst>
              <a:ext uri="{FF2B5EF4-FFF2-40B4-BE49-F238E27FC236}">
                <a16:creationId xmlns:a16="http://schemas.microsoft.com/office/drawing/2014/main" id="{E7083DF3-6A49-4D19-B6E6-3C5BB275D22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0136076-CDF9-410C-AD7E-6428D2D6BD2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31037AB-CC32-4990-9B06-ED9410C18DF4}"/>
              </a:ext>
            </a:extLst>
          </p:cNvPr>
          <p:cNvSpPr>
            <a:spLocks noGrp="1"/>
          </p:cNvSpPr>
          <p:nvPr>
            <p:ph type="sldNum" sz="quarter" idx="4"/>
          </p:nvPr>
        </p:nvSpPr>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
        <p:nvSpPr>
          <p:cNvPr id="4" name="Date Placeholder 3">
            <a:extLst>
              <a:ext uri="{FF2B5EF4-FFF2-40B4-BE49-F238E27FC236}">
                <a16:creationId xmlns:a16="http://schemas.microsoft.com/office/drawing/2014/main" id="{778BB4CD-35B3-4989-B4BF-8F3646B29A8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66A8E3-D577-43AF-8D6C-3CD544912233}"/>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9F337D3E-6694-4A4A-906D-7EDE97A51EF3}"/>
              </a:ext>
            </a:extLst>
          </p:cNvPr>
          <p:cNvSpPr>
            <a:spLocks noGrp="1"/>
          </p:cNvSpPr>
          <p:nvPr>
            <p:ph type="sldNum" sz="quarter" idx="4"/>
          </p:nvPr>
        </p:nvSpPr>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CBAF256-BFAC-4180-A050-B1E79E6B68F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0394327-8F2F-46B8-ACE0-44ABDC29C97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2744E70B-F439-4DC1-AB2A-7E0C094EA565}"/>
              </a:ext>
            </a:extLst>
          </p:cNvPr>
          <p:cNvSpPr>
            <a:spLocks noGrp="1"/>
          </p:cNvSpPr>
          <p:nvPr>
            <p:ph type="sldNum" sz="quarter" idx="4"/>
          </p:nvPr>
        </p:nvSpPr>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4" name="Date Placeholder 3">
            <a:extLst>
              <a:ext uri="{FF2B5EF4-FFF2-40B4-BE49-F238E27FC236}">
                <a16:creationId xmlns:a16="http://schemas.microsoft.com/office/drawing/2014/main" id="{FB0B6E56-12F3-44F3-B588-85F7D5F595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2BE797-028B-465C-8074-16EDE618229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6855085-DAB9-4A0A-8545-B38E1D719D19}"/>
              </a:ext>
            </a:extLst>
          </p:cNvPr>
          <p:cNvSpPr>
            <a:spLocks noGrp="1"/>
          </p:cNvSpPr>
          <p:nvPr>
            <p:ph type="sldNum" sz="quarter" idx="4"/>
          </p:nvPr>
        </p:nvSpPr>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2EFC41A3-26A2-417A-8340-9BE4CE2AD93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DF13260-7E3A-45E3-8E0A-488664BA9FB4}"/>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8D1C6390-2057-43DD-AA7F-2DC0C129ACBA}"/>
              </a:ext>
            </a:extLst>
          </p:cNvPr>
          <p:cNvSpPr>
            <a:spLocks noGrp="1"/>
          </p:cNvSpPr>
          <p:nvPr>
            <p:ph type="sldNum" sz="quarter" idx="4"/>
          </p:nvPr>
        </p:nvSpPr>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
        <p:nvSpPr>
          <p:cNvPr id="4" name="Date Placeholder 3">
            <a:extLst>
              <a:ext uri="{FF2B5EF4-FFF2-40B4-BE49-F238E27FC236}">
                <a16:creationId xmlns:a16="http://schemas.microsoft.com/office/drawing/2014/main" id="{EDAD7885-D9B0-489F-95F3-1C9239E1F6B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08C03A-8D9C-4F0C-B8EA-19416215611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BA11D50-00AB-44A4-9AA9-1C76F62579C2}"/>
              </a:ext>
            </a:extLst>
          </p:cNvPr>
          <p:cNvSpPr>
            <a:spLocks noGrp="1"/>
          </p:cNvSpPr>
          <p:nvPr>
            <p:ph type="sldNum" sz="quarter" idx="4"/>
          </p:nvPr>
        </p:nvSpPr>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
        <p:nvSpPr>
          <p:cNvPr id="4" name="Date Placeholder 3">
            <a:extLst>
              <a:ext uri="{FF2B5EF4-FFF2-40B4-BE49-F238E27FC236}">
                <a16:creationId xmlns:a16="http://schemas.microsoft.com/office/drawing/2014/main" id="{B1A6C04A-04EF-4B16-8D25-29AC568EE31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41BC05-6F63-436C-9C5A-D2BE5ABB742C}"/>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A708163-3A3F-4CD1-9DED-65B189AD9F12}"/>
              </a:ext>
            </a:extLst>
          </p:cNvPr>
          <p:cNvSpPr>
            <a:spLocks noGrp="1"/>
          </p:cNvSpPr>
          <p:nvPr>
            <p:ph type="sldNum" sz="quarter" idx="4"/>
          </p:nvPr>
        </p:nvSpPr>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
        <p:nvSpPr>
          <p:cNvPr id="6" name="Date Placeholder 5">
            <a:extLst>
              <a:ext uri="{FF2B5EF4-FFF2-40B4-BE49-F238E27FC236}">
                <a16:creationId xmlns:a16="http://schemas.microsoft.com/office/drawing/2014/main" id="{319F8EC7-8111-4255-A5F1-5B5EE70A3BA7}"/>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841525FF-DA07-42CC-B5C2-B9786109710B}"/>
              </a:ext>
            </a:extLst>
          </p:cNvPr>
          <p:cNvSpPr>
            <a:spLocks noGrp="1"/>
          </p:cNvSpPr>
          <p:nvPr>
            <p:ph type="ftr" sz="quarter" idx="3"/>
          </p:nvPr>
        </p:nvSpPr>
        <p:spPr/>
        <p:txBody>
          <a:bodyPr/>
          <a:lstStyle/>
          <a:p>
            <a:r>
              <a:rPr lang="en-US"/>
              <a:t>© RB Sigma LLC.</a:t>
            </a:r>
            <a:endParaRPr lang="en-US" dirty="0"/>
          </a:p>
        </p:txBody>
      </p:sp>
      <p:sp>
        <p:nvSpPr>
          <p:cNvPr id="15" name="Slide Number Placeholder 14">
            <a:extLst>
              <a:ext uri="{FF2B5EF4-FFF2-40B4-BE49-F238E27FC236}">
                <a16:creationId xmlns:a16="http://schemas.microsoft.com/office/drawing/2014/main" id="{9EE879EE-54F1-42C8-833F-B51211843FE1}"/>
              </a:ext>
            </a:extLst>
          </p:cNvPr>
          <p:cNvSpPr>
            <a:spLocks noGrp="1"/>
          </p:cNvSpPr>
          <p:nvPr>
            <p:ph type="sldNum" sz="quarter" idx="4"/>
          </p:nvPr>
        </p:nvSpPr>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4" name="Date Placeholder 3">
            <a:extLst>
              <a:ext uri="{FF2B5EF4-FFF2-40B4-BE49-F238E27FC236}">
                <a16:creationId xmlns:a16="http://schemas.microsoft.com/office/drawing/2014/main" id="{16B4677E-3020-4ED5-8BA7-4B1139625E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9F24B9-73E8-43CB-990E-2C17A60681B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01397F8-19B1-42EC-A1BB-BD278F8EC130}"/>
              </a:ext>
            </a:extLst>
          </p:cNvPr>
          <p:cNvSpPr>
            <a:spLocks noGrp="1"/>
          </p:cNvSpPr>
          <p:nvPr>
            <p:ph type="sldNum" sz="quarter" idx="4"/>
          </p:nvPr>
        </p:nvSpPr>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
        <p:nvSpPr>
          <p:cNvPr id="6" name="Date Placeholder 5">
            <a:extLst>
              <a:ext uri="{FF2B5EF4-FFF2-40B4-BE49-F238E27FC236}">
                <a16:creationId xmlns:a16="http://schemas.microsoft.com/office/drawing/2014/main" id="{7B0552F8-2448-4476-B01C-604D1E34F339}"/>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B90306B6-3BA9-494A-B510-C25BFD232347}"/>
              </a:ext>
            </a:extLst>
          </p:cNvPr>
          <p:cNvSpPr>
            <a:spLocks noGrp="1"/>
          </p:cNvSpPr>
          <p:nvPr>
            <p:ph type="ftr" sz="quarter" idx="3"/>
          </p:nvPr>
        </p:nvSpPr>
        <p:spPr/>
        <p:txBody>
          <a:bodyPr/>
          <a:lstStyle/>
          <a:p>
            <a:r>
              <a:rPr lang="en-US"/>
              <a:t>© RB Sigma LLC.</a:t>
            </a:r>
            <a:endParaRPr lang="en-US" dirty="0"/>
          </a:p>
        </p:txBody>
      </p:sp>
      <p:sp>
        <p:nvSpPr>
          <p:cNvPr id="14" name="Slide Number Placeholder 13">
            <a:extLst>
              <a:ext uri="{FF2B5EF4-FFF2-40B4-BE49-F238E27FC236}">
                <a16:creationId xmlns:a16="http://schemas.microsoft.com/office/drawing/2014/main" id="{A36467D6-E3B4-4035-AC69-2BC6AAAC6EA0}"/>
              </a:ext>
            </a:extLst>
          </p:cNvPr>
          <p:cNvSpPr>
            <a:spLocks noGrp="1"/>
          </p:cNvSpPr>
          <p:nvPr>
            <p:ph type="sldNum" sz="quarter" idx="4"/>
          </p:nvPr>
        </p:nvSpPr>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
        <p:nvSpPr>
          <p:cNvPr id="5" name="Date Placeholder 4">
            <a:extLst>
              <a:ext uri="{FF2B5EF4-FFF2-40B4-BE49-F238E27FC236}">
                <a16:creationId xmlns:a16="http://schemas.microsoft.com/office/drawing/2014/main" id="{6B4DD3B2-A7DC-4D71-A90E-6DFBE7B3E5F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85DE3F9-EBF6-4142-A45E-B34B36AEFF2D}"/>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5B1C63AC-242E-40D2-A823-DBEDE48F9156}"/>
              </a:ext>
            </a:extLst>
          </p:cNvPr>
          <p:cNvSpPr>
            <a:spLocks noGrp="1"/>
          </p:cNvSpPr>
          <p:nvPr>
            <p:ph type="sldNum" sz="quarter" idx="4"/>
          </p:nvPr>
        </p:nvSpPr>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4" name="Date Placeholder 3">
            <a:extLst>
              <a:ext uri="{FF2B5EF4-FFF2-40B4-BE49-F238E27FC236}">
                <a16:creationId xmlns:a16="http://schemas.microsoft.com/office/drawing/2014/main" id="{E74827DC-160D-461C-9976-5781D733F06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497657D-321E-45AA-BF65-0D31131BBB1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25B1693-2993-47A9-83F6-005ED53DEFBB}"/>
              </a:ext>
            </a:extLst>
          </p:cNvPr>
          <p:cNvSpPr>
            <a:spLocks noGrp="1"/>
          </p:cNvSpPr>
          <p:nvPr>
            <p:ph type="sldNum" sz="quarter" idx="4"/>
          </p:nvPr>
        </p:nvSpPr>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3" name="Date Placeholder 2">
            <a:extLst>
              <a:ext uri="{FF2B5EF4-FFF2-40B4-BE49-F238E27FC236}">
                <a16:creationId xmlns:a16="http://schemas.microsoft.com/office/drawing/2014/main" id="{1FDE2B83-39AE-4B43-99DA-52A14AEA2894}"/>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7DF3EA-6557-470A-88BD-7736F395C13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E2021AD-BD2D-4127-B199-44764D7C55CF}"/>
              </a:ext>
            </a:extLst>
          </p:cNvPr>
          <p:cNvSpPr>
            <a:spLocks noGrp="1"/>
          </p:cNvSpPr>
          <p:nvPr>
            <p:ph type="sldNum" sz="quarter" idx="4"/>
          </p:nvPr>
        </p:nvSpPr>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DC7BB2F2-8CD3-4AFB-9DC9-DCE7BE4D29D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35A43A6B-F91E-47BA-AFDD-C86566DD3E3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23A356DD-1DB7-49C2-AB44-E0FC00249253}"/>
              </a:ext>
            </a:extLst>
          </p:cNvPr>
          <p:cNvSpPr>
            <a:spLocks noGrp="1"/>
          </p:cNvSpPr>
          <p:nvPr>
            <p:ph type="sldNum" sz="quarter" idx="4"/>
          </p:nvPr>
        </p:nvSpPr>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3" name="Date Placeholder 2">
            <a:extLst>
              <a:ext uri="{FF2B5EF4-FFF2-40B4-BE49-F238E27FC236}">
                <a16:creationId xmlns:a16="http://schemas.microsoft.com/office/drawing/2014/main" id="{DBC38356-5EAE-49B9-B11B-23B109685E2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A2C8DBE-AB9B-45F7-8064-2105FA32846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06703C7-DF41-4438-9DEE-421B51662035}"/>
              </a:ext>
            </a:extLst>
          </p:cNvPr>
          <p:cNvSpPr>
            <a:spLocks noGrp="1"/>
          </p:cNvSpPr>
          <p:nvPr>
            <p:ph type="sldNum" sz="quarter" idx="4"/>
          </p:nvPr>
        </p:nvSpPr>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4" name="Date Placeholder 3">
            <a:extLst>
              <a:ext uri="{FF2B5EF4-FFF2-40B4-BE49-F238E27FC236}">
                <a16:creationId xmlns:a16="http://schemas.microsoft.com/office/drawing/2014/main" id="{965843A3-99BD-4069-B6D4-683DBFB133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429F69-88B8-40B3-AF8F-C026E17CB7D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4573661-A1D2-48E3-90FE-2CCEE5DEE9B2}"/>
              </a:ext>
            </a:extLst>
          </p:cNvPr>
          <p:cNvSpPr>
            <a:spLocks noGrp="1"/>
          </p:cNvSpPr>
          <p:nvPr>
            <p:ph type="sldNum" sz="quarter" idx="4"/>
          </p:nvPr>
        </p:nvSpPr>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4" name="Date Placeholder 3">
            <a:extLst>
              <a:ext uri="{FF2B5EF4-FFF2-40B4-BE49-F238E27FC236}">
                <a16:creationId xmlns:a16="http://schemas.microsoft.com/office/drawing/2014/main" id="{2461CACA-6FAC-4F1D-804B-EF71750C3CE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9B9D41-F8D7-4EED-AD36-A3190304A49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309D2D-ADD3-491C-B6B8-D0256D11246C}"/>
              </a:ext>
            </a:extLst>
          </p:cNvPr>
          <p:cNvSpPr>
            <a:spLocks noGrp="1"/>
          </p:cNvSpPr>
          <p:nvPr>
            <p:ph type="sldNum" sz="quarter" idx="4"/>
          </p:nvPr>
        </p:nvSpPr>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4" name="Date Placeholder 3">
            <a:extLst>
              <a:ext uri="{FF2B5EF4-FFF2-40B4-BE49-F238E27FC236}">
                <a16:creationId xmlns:a16="http://schemas.microsoft.com/office/drawing/2014/main" id="{C0AB7561-62FF-41BB-9D38-E0CE073D65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EBD5FF-8283-4127-B243-9D8C709F553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F78BA09-EAED-4025-BAE1-95E846C0EC7D}"/>
              </a:ext>
            </a:extLst>
          </p:cNvPr>
          <p:cNvSpPr>
            <a:spLocks noGrp="1"/>
          </p:cNvSpPr>
          <p:nvPr>
            <p:ph type="sldNum" sz="quarter" idx="4"/>
          </p:nvPr>
        </p:nvSpPr>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D9909746-8723-4A95-8F65-101BE9E9B00A}"/>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154248E3-5B59-4FD9-BC8A-505BEC07C62A}"/>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D6F11D65-62F5-4A60-BB42-454C5789A9FB}"/>
              </a:ext>
            </a:extLst>
          </p:cNvPr>
          <p:cNvSpPr>
            <a:spLocks noGrp="1"/>
          </p:cNvSpPr>
          <p:nvPr>
            <p:ph type="sldNum" sz="quarter" idx="4"/>
          </p:nvPr>
        </p:nvSpPr>
        <p:spPr/>
        <p:txBody>
          <a:bodyPr/>
          <a:lstStyle/>
          <a:p>
            <a:fld id="{28B83BC3-069B-46AF-A4E6-C99928E1A4FA}" type="slidenum">
              <a:rPr lang="en-US" smtClean="0"/>
              <a:pPr/>
              <a:t>456</a:t>
            </a:fld>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4" name="Date Placeholder 3">
            <a:extLst>
              <a:ext uri="{FF2B5EF4-FFF2-40B4-BE49-F238E27FC236}">
                <a16:creationId xmlns:a16="http://schemas.microsoft.com/office/drawing/2014/main" id="{E4035679-F559-447E-88B7-4E4B33B2381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6A5A67-0A6A-4BEB-B0D5-647E55C475A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806958E-7002-4460-950B-777AD6540BDD}"/>
              </a:ext>
            </a:extLst>
          </p:cNvPr>
          <p:cNvSpPr>
            <a:spLocks noGrp="1"/>
          </p:cNvSpPr>
          <p:nvPr>
            <p:ph type="sldNum" sz="quarter" idx="4"/>
          </p:nvPr>
        </p:nvSpPr>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22A28F24-7F05-4952-A74B-E2FC32C74AB3}"/>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5754E906-AF0D-4619-979F-752EB84E8CA4}"/>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3341FCA4-5AD8-45C1-B339-6DE33CDCC2D2}"/>
              </a:ext>
            </a:extLst>
          </p:cNvPr>
          <p:cNvSpPr>
            <a:spLocks noGrp="1"/>
          </p:cNvSpPr>
          <p:nvPr>
            <p:ph type="sldNum" sz="quarter" idx="4"/>
          </p:nvPr>
        </p:nvSpPr>
        <p:spPr/>
        <p:txBody>
          <a:bodyPr/>
          <a:lstStyle/>
          <a:p>
            <a:fld id="{28B83BC3-069B-46AF-A4E6-C99928E1A4FA}" type="slidenum">
              <a:rPr lang="en-US" smtClean="0"/>
              <a:pPr/>
              <a:t>458</a:t>
            </a:fld>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4" name="Date Placeholder 3">
            <a:extLst>
              <a:ext uri="{FF2B5EF4-FFF2-40B4-BE49-F238E27FC236}">
                <a16:creationId xmlns:a16="http://schemas.microsoft.com/office/drawing/2014/main" id="{2EC5D5F0-B31C-4E97-B807-EE694B85FB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4EEA44-E749-44CC-A18A-77F03BB3B7E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2A32EA-E60A-4F89-B3F4-774D4EC7EFD2}"/>
              </a:ext>
            </a:extLst>
          </p:cNvPr>
          <p:cNvSpPr>
            <a:spLocks noGrp="1"/>
          </p:cNvSpPr>
          <p:nvPr>
            <p:ph type="sldNum" sz="quarter" idx="4"/>
          </p:nvPr>
        </p:nvSpPr>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4" name="Date Placeholder 3">
            <a:extLst>
              <a:ext uri="{FF2B5EF4-FFF2-40B4-BE49-F238E27FC236}">
                <a16:creationId xmlns:a16="http://schemas.microsoft.com/office/drawing/2014/main" id="{DF72B0ED-A794-4665-A257-29F16A2A9C8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4075CE8-FF17-4121-80AA-DAE767DEEF0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EFDB446-E567-4453-89DA-57B8CBE94D67}"/>
              </a:ext>
            </a:extLst>
          </p:cNvPr>
          <p:cNvSpPr>
            <a:spLocks noGrp="1"/>
          </p:cNvSpPr>
          <p:nvPr>
            <p:ph type="sldNum" sz="quarter" idx="4"/>
          </p:nvPr>
        </p:nvSpPr>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22DC5C03-AEF7-46DB-905C-DACA3C4B0B3A}"/>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7BA62AA2-B6BB-4ADF-9BDD-5E0B40464C17}"/>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284812D9-845C-4CAE-A924-EFA75C2F9A8F}"/>
              </a:ext>
            </a:extLst>
          </p:cNvPr>
          <p:cNvSpPr>
            <a:spLocks noGrp="1"/>
          </p:cNvSpPr>
          <p:nvPr>
            <p:ph type="sldNum" sz="quarter" idx="4"/>
          </p:nvPr>
        </p:nvSpPr>
        <p:spPr/>
        <p:txBody>
          <a:bodyPr/>
          <a:lstStyle/>
          <a:p>
            <a:fld id="{28B83BC3-069B-46AF-A4E6-C99928E1A4FA}" type="slidenum">
              <a:rPr lang="en-US" smtClean="0"/>
              <a:pPr/>
              <a:t>460</a:t>
            </a:fld>
            <a:endParaRPr lang="en-US" dirty="0"/>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39420526-DFDD-465A-90EE-521DADED203F}"/>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9BBC9063-52D2-4ADC-B772-A806938F8CFF}"/>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5025047A-DF16-453A-AA90-0208B91907CE}"/>
              </a:ext>
            </a:extLst>
          </p:cNvPr>
          <p:cNvSpPr>
            <a:spLocks noGrp="1"/>
          </p:cNvSpPr>
          <p:nvPr>
            <p:ph type="sldNum" sz="quarter" idx="4"/>
          </p:nvPr>
        </p:nvSpPr>
        <p:spPr/>
        <p:txBody>
          <a:bodyPr/>
          <a:lstStyle/>
          <a:p>
            <a:fld id="{28B83BC3-069B-46AF-A4E6-C99928E1A4FA}" type="slidenum">
              <a:rPr lang="en-US" smtClean="0"/>
              <a:pPr/>
              <a:t>461</a:t>
            </a:fld>
            <a:endParaRPr lang="en-US" dirty="0"/>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4" name="Date Placeholder 3">
            <a:extLst>
              <a:ext uri="{FF2B5EF4-FFF2-40B4-BE49-F238E27FC236}">
                <a16:creationId xmlns:a16="http://schemas.microsoft.com/office/drawing/2014/main" id="{AF4862BF-E772-4B91-BE04-E08B7130662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8193F7-7648-4EFE-A651-6FBC889D2E5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326EC8F-004C-4680-800C-400E6AAD52EB}"/>
              </a:ext>
            </a:extLst>
          </p:cNvPr>
          <p:cNvSpPr>
            <a:spLocks noGrp="1"/>
          </p:cNvSpPr>
          <p:nvPr>
            <p:ph type="sldNum" sz="quarter" idx="4"/>
          </p:nvPr>
        </p:nvSpPr>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4" name="Date Placeholder 3">
            <a:extLst>
              <a:ext uri="{FF2B5EF4-FFF2-40B4-BE49-F238E27FC236}">
                <a16:creationId xmlns:a16="http://schemas.microsoft.com/office/drawing/2014/main" id="{B213E6A3-D354-4294-B2F3-EE89AEDA93A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9DB6E06-E2E5-4A20-A43A-12053FC679E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548D9967-1A04-484C-8D09-79EB48D9AF20}"/>
              </a:ext>
            </a:extLst>
          </p:cNvPr>
          <p:cNvSpPr>
            <a:spLocks noGrp="1"/>
          </p:cNvSpPr>
          <p:nvPr>
            <p:ph type="sldNum" sz="quarter" idx="4"/>
          </p:nvPr>
        </p:nvSpPr>
        <p:spPr/>
        <p:txBody>
          <a:bodyPr/>
          <a:lstStyle/>
          <a:p>
            <a:fld id="{28B83BC3-069B-46AF-A4E6-C99928E1A4FA}" type="slidenum">
              <a:rPr lang="en-US" smtClean="0"/>
              <a:pPr/>
              <a:t>463</a:t>
            </a:fld>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4" name="Date Placeholder 3">
            <a:extLst>
              <a:ext uri="{FF2B5EF4-FFF2-40B4-BE49-F238E27FC236}">
                <a16:creationId xmlns:a16="http://schemas.microsoft.com/office/drawing/2014/main" id="{009D8877-6FE9-43B1-94D6-CA59D6FAE0A5}"/>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5897EDCD-0107-4A3C-8A9D-1C5AB9BF515A}"/>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38D99A23-EF50-4682-AD49-EC33992ECF7E}"/>
              </a:ext>
            </a:extLst>
          </p:cNvPr>
          <p:cNvSpPr>
            <a:spLocks noGrp="1"/>
          </p:cNvSpPr>
          <p:nvPr>
            <p:ph type="sldNum" sz="quarter" idx="4"/>
          </p:nvPr>
        </p:nvSpPr>
        <p:spPr/>
        <p:txBody>
          <a:bodyPr/>
          <a:lstStyle/>
          <a:p>
            <a:fld id="{28B83BC3-069B-46AF-A4E6-C99928E1A4FA}" type="slidenum">
              <a:rPr lang="en-US" smtClean="0"/>
              <a:pPr/>
              <a:t>464</a:t>
            </a:fld>
            <a:endParaRPr lang="en-US" dirty="0"/>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4" name="Date Placeholder 3">
            <a:extLst>
              <a:ext uri="{FF2B5EF4-FFF2-40B4-BE49-F238E27FC236}">
                <a16:creationId xmlns:a16="http://schemas.microsoft.com/office/drawing/2014/main" id="{956FD31D-E664-43A8-A055-2242229EA4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210505-15E6-40D0-AD7C-EF77771180F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4DDE373-354F-418E-ABB3-E46FA644E28C}"/>
              </a:ext>
            </a:extLst>
          </p:cNvPr>
          <p:cNvSpPr>
            <a:spLocks noGrp="1"/>
          </p:cNvSpPr>
          <p:nvPr>
            <p:ph type="sldNum" sz="quarter" idx="4"/>
          </p:nvPr>
        </p:nvSpPr>
        <p:spPr/>
        <p:txBody>
          <a:bodyPr/>
          <a:lstStyle/>
          <a:p>
            <a:fld id="{28B83BC3-069B-46AF-A4E6-C99928E1A4FA}" type="slidenum">
              <a:rPr lang="en-US" smtClean="0"/>
              <a:pPr/>
              <a:t>465</a:t>
            </a:fld>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4" name="Date Placeholder 3">
            <a:extLst>
              <a:ext uri="{FF2B5EF4-FFF2-40B4-BE49-F238E27FC236}">
                <a16:creationId xmlns:a16="http://schemas.microsoft.com/office/drawing/2014/main" id="{3556E608-322E-4057-AE47-89853B4A53E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FC586D-CE4B-44CE-B86C-94F98F1AA8B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1FE4A5B-8399-4DCF-B419-819D56E3546F}"/>
              </a:ext>
            </a:extLst>
          </p:cNvPr>
          <p:cNvSpPr>
            <a:spLocks noGrp="1"/>
          </p:cNvSpPr>
          <p:nvPr>
            <p:ph type="sldNum" sz="quarter" idx="4"/>
          </p:nvPr>
        </p:nvSpPr>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3CAA8DE2-9F6F-4036-85D9-BC1CEB9CAA2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4DB5118-999B-4CFF-AE87-00CA1E184CC4}"/>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256C831D-E0BD-4C3E-BF1F-FF817FF96B8E}"/>
              </a:ext>
            </a:extLst>
          </p:cNvPr>
          <p:cNvSpPr>
            <a:spLocks noGrp="1"/>
          </p:cNvSpPr>
          <p:nvPr>
            <p:ph type="sldNum" sz="quarter" idx="4"/>
          </p:nvPr>
        </p:nvSpPr>
        <p:spPr/>
        <p:txBody>
          <a:bodyPr/>
          <a:lstStyle/>
          <a:p>
            <a:fld id="{28B83BC3-069B-46AF-A4E6-C99928E1A4FA}" type="slidenum">
              <a:rPr lang="en-US" smtClean="0"/>
              <a:pPr/>
              <a:t>467</a:t>
            </a:fld>
            <a:endParaRPr lang="en-US" dirty="0"/>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4" name="Date Placeholder 3">
            <a:extLst>
              <a:ext uri="{FF2B5EF4-FFF2-40B4-BE49-F238E27FC236}">
                <a16:creationId xmlns:a16="http://schemas.microsoft.com/office/drawing/2014/main" id="{157BFF9F-98A8-40D3-B2AE-FAEAB1B766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76DEF8-EED6-4AA0-AAA2-30CAD98199F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835633A-8F5C-45D0-8846-DA445DD73364}"/>
              </a:ext>
            </a:extLst>
          </p:cNvPr>
          <p:cNvSpPr>
            <a:spLocks noGrp="1"/>
          </p:cNvSpPr>
          <p:nvPr>
            <p:ph type="sldNum" sz="quarter" idx="4"/>
          </p:nvPr>
        </p:nvSpPr>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4" name="Date Placeholder 3">
            <a:extLst>
              <a:ext uri="{FF2B5EF4-FFF2-40B4-BE49-F238E27FC236}">
                <a16:creationId xmlns:a16="http://schemas.microsoft.com/office/drawing/2014/main" id="{691BF85C-3919-416E-8E0F-11475269B2D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2CE13B1-64DC-429E-9BF2-55D7C10DE5E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D8E3DAC-C226-46D2-9829-8347EDE12E86}"/>
              </a:ext>
            </a:extLst>
          </p:cNvPr>
          <p:cNvSpPr>
            <a:spLocks noGrp="1"/>
          </p:cNvSpPr>
          <p:nvPr>
            <p:ph type="sldNum" sz="quarter" idx="4"/>
          </p:nvPr>
        </p:nvSpPr>
        <p:spPr/>
        <p:txBody>
          <a:bodyPr/>
          <a:lstStyle/>
          <a:p>
            <a:fld id="{28B83BC3-069B-46AF-A4E6-C99928E1A4FA}" type="slidenum">
              <a:rPr lang="en-US" smtClean="0"/>
              <a:pPr/>
              <a:t>469</a:t>
            </a:fld>
            <a:endParaRPr lang="en-US" dirty="0"/>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4" name="Date Placeholder 3">
            <a:extLst>
              <a:ext uri="{FF2B5EF4-FFF2-40B4-BE49-F238E27FC236}">
                <a16:creationId xmlns:a16="http://schemas.microsoft.com/office/drawing/2014/main" id="{2BDC0582-47F6-496D-9617-6971D0CE1C9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4F933F-17A6-452F-8086-9435DDF11DC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FD47603-BB56-451F-833C-FE3264590CB4}"/>
              </a:ext>
            </a:extLst>
          </p:cNvPr>
          <p:cNvSpPr>
            <a:spLocks noGrp="1"/>
          </p:cNvSpPr>
          <p:nvPr>
            <p:ph type="sldNum" sz="quarter" idx="4"/>
          </p:nvPr>
        </p:nvSpPr>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8" name="Date Placeholder 7">
            <a:extLst>
              <a:ext uri="{FF2B5EF4-FFF2-40B4-BE49-F238E27FC236}">
                <a16:creationId xmlns:a16="http://schemas.microsoft.com/office/drawing/2014/main" id="{C70924F7-21A5-4CAD-8E73-7B0CBB8AC6EE}"/>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A965E687-890E-4C4F-B3BD-3750BAA613FC}"/>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B464BD6C-0363-47A2-BAD2-D5B07837E696}"/>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4" name="Date Placeholder 3">
            <a:extLst>
              <a:ext uri="{FF2B5EF4-FFF2-40B4-BE49-F238E27FC236}">
                <a16:creationId xmlns:a16="http://schemas.microsoft.com/office/drawing/2014/main" id="{DE93635D-070C-44A3-849C-361D65DD5C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37217C0-5751-49B2-AE03-402FFBC7CBE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84DBC27-CB8D-4235-989A-63038329AC88}"/>
              </a:ext>
            </a:extLst>
          </p:cNvPr>
          <p:cNvSpPr>
            <a:spLocks noGrp="1"/>
          </p:cNvSpPr>
          <p:nvPr>
            <p:ph type="sldNum" sz="quarter" idx="4"/>
          </p:nvPr>
        </p:nvSpPr>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47704E7-2DDA-4D56-9538-62FDA3C9926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2F98271-7F87-444C-99E5-2FB079A98614}"/>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5650D982-AF02-4380-B0EA-8690C625051D}"/>
              </a:ext>
            </a:extLst>
          </p:cNvPr>
          <p:cNvSpPr>
            <a:spLocks noGrp="1"/>
          </p:cNvSpPr>
          <p:nvPr>
            <p:ph type="sldNum" sz="quarter" idx="4"/>
          </p:nvPr>
        </p:nvSpPr>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377B85DB-4222-4395-9E30-9CBF2A605B4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8A44B1E-2AAA-43B4-98EE-916C72BA4F59}"/>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010E3E40-3138-4602-A988-23812FCCBD85}"/>
              </a:ext>
            </a:extLst>
          </p:cNvPr>
          <p:cNvSpPr>
            <a:spLocks noGrp="1"/>
          </p:cNvSpPr>
          <p:nvPr>
            <p:ph type="sldNum" sz="quarter" idx="4"/>
          </p:nvPr>
        </p:nvSpPr>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
        <p:nvSpPr>
          <p:cNvPr id="4" name="Date Placeholder 3">
            <a:extLst>
              <a:ext uri="{FF2B5EF4-FFF2-40B4-BE49-F238E27FC236}">
                <a16:creationId xmlns:a16="http://schemas.microsoft.com/office/drawing/2014/main" id="{BE91A791-7C23-4009-A636-9D79965193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EA9077-9E52-4D74-9B9A-3CD11ABDE8A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7D36F89-4545-4C51-A940-9B8B044E6615}"/>
              </a:ext>
            </a:extLst>
          </p:cNvPr>
          <p:cNvSpPr>
            <a:spLocks noGrp="1"/>
          </p:cNvSpPr>
          <p:nvPr>
            <p:ph type="sldNum" sz="quarter" idx="4"/>
          </p:nvPr>
        </p:nvSpPr>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4" name="Date Placeholder 3">
            <a:extLst>
              <a:ext uri="{FF2B5EF4-FFF2-40B4-BE49-F238E27FC236}">
                <a16:creationId xmlns:a16="http://schemas.microsoft.com/office/drawing/2014/main" id="{F05709C0-3659-4186-9691-503324F32F0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DAB0E0-92A1-4544-9455-4ED4DA04685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F04342E-5F55-4C60-89AF-BCAA4C293CF9}"/>
              </a:ext>
            </a:extLst>
          </p:cNvPr>
          <p:cNvSpPr>
            <a:spLocks noGrp="1"/>
          </p:cNvSpPr>
          <p:nvPr>
            <p:ph type="sldNum" sz="quarter" idx="4"/>
          </p:nvPr>
        </p:nvSpPr>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4A7C1DA-C67E-4770-B625-8781D5025220}"/>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37C565A-09BD-4591-817F-E742EA65C306}"/>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77B134BD-B427-4E03-8E8A-0F67302E7584}"/>
              </a:ext>
            </a:extLst>
          </p:cNvPr>
          <p:cNvSpPr>
            <a:spLocks noGrp="1"/>
          </p:cNvSpPr>
          <p:nvPr>
            <p:ph type="sldNum" sz="quarter" idx="4"/>
          </p:nvPr>
        </p:nvSpPr>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4" name="Date Placeholder 3">
            <a:extLst>
              <a:ext uri="{FF2B5EF4-FFF2-40B4-BE49-F238E27FC236}">
                <a16:creationId xmlns:a16="http://schemas.microsoft.com/office/drawing/2014/main" id="{3C7C1627-6309-4E3C-B708-0A0DEA876A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760BE6E-1D97-416A-98FA-70E31E815BFB}"/>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1DF51F7-4E71-46FA-9D2B-A3421E023E56}"/>
              </a:ext>
            </a:extLst>
          </p:cNvPr>
          <p:cNvSpPr>
            <a:spLocks noGrp="1"/>
          </p:cNvSpPr>
          <p:nvPr>
            <p:ph type="sldNum" sz="quarter" idx="4"/>
          </p:nvPr>
        </p:nvSpPr>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3" name="Date Placeholder 2">
            <a:extLst>
              <a:ext uri="{FF2B5EF4-FFF2-40B4-BE49-F238E27FC236}">
                <a16:creationId xmlns:a16="http://schemas.microsoft.com/office/drawing/2014/main" id="{D7E443D2-6BB1-47F6-8877-DD93DCDAF7F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A120EC2-0119-4862-AEB2-1D808EBADA3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403CE1DA-118F-41FF-8588-DB43A2577C00}"/>
              </a:ext>
            </a:extLst>
          </p:cNvPr>
          <p:cNvSpPr>
            <a:spLocks noGrp="1"/>
          </p:cNvSpPr>
          <p:nvPr>
            <p:ph type="sldNum" sz="quarter" idx="4"/>
          </p:nvPr>
        </p:nvSpPr>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4" name="Date Placeholder 3">
            <a:extLst>
              <a:ext uri="{FF2B5EF4-FFF2-40B4-BE49-F238E27FC236}">
                <a16:creationId xmlns:a16="http://schemas.microsoft.com/office/drawing/2014/main" id="{3819CA2E-B35A-4022-BC21-BDCC3F1C1F7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9236FF-3AC6-404E-AAF6-A0B6E14C161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9233A78-F574-4CBF-B8D1-7E224993CE49}"/>
              </a:ext>
            </a:extLst>
          </p:cNvPr>
          <p:cNvSpPr>
            <a:spLocks noGrp="1"/>
          </p:cNvSpPr>
          <p:nvPr>
            <p:ph type="sldNum" sz="quarter" idx="4"/>
          </p:nvPr>
        </p:nvSpPr>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7" name="Date Placeholder 6">
            <a:extLst>
              <a:ext uri="{FF2B5EF4-FFF2-40B4-BE49-F238E27FC236}">
                <a16:creationId xmlns:a16="http://schemas.microsoft.com/office/drawing/2014/main" id="{DD717F8D-C6FC-460E-B2D2-6FBF36D1FF7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B857A41-5DF6-45FB-B52A-B5E617A308A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72BF287-ED5B-4338-8B1C-D80F94C48DB9}"/>
              </a:ext>
            </a:extLst>
          </p:cNvPr>
          <p:cNvSpPr>
            <a:spLocks noGrp="1"/>
          </p:cNvSpPr>
          <p:nvPr>
            <p:ph type="sldNum" sz="quarter" idx="4"/>
          </p:nvPr>
        </p:nvSpPr>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4" name="Date Placeholder 3">
            <a:extLst>
              <a:ext uri="{FF2B5EF4-FFF2-40B4-BE49-F238E27FC236}">
                <a16:creationId xmlns:a16="http://schemas.microsoft.com/office/drawing/2014/main" id="{B56C8F39-9DD1-4C6D-80D5-952261440E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5E76431-56A2-45AD-A559-238030477C2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6C938CF-74D2-41F6-85F8-A5D2773103F9}"/>
              </a:ext>
            </a:extLst>
          </p:cNvPr>
          <p:cNvSpPr>
            <a:spLocks noGrp="1"/>
          </p:cNvSpPr>
          <p:nvPr>
            <p:ph type="sldNum" sz="quarter" idx="4"/>
          </p:nvPr>
        </p:nvSpPr>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4" name="Date Placeholder 3">
            <a:extLst>
              <a:ext uri="{FF2B5EF4-FFF2-40B4-BE49-F238E27FC236}">
                <a16:creationId xmlns:a16="http://schemas.microsoft.com/office/drawing/2014/main" id="{28DFF8EF-B0F4-4865-85B3-6A1B59788D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62F4F6-1379-43A2-9146-9157AD0AAFA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F1586F6-BD8F-4EEE-A8A6-B007EDA245FC}"/>
              </a:ext>
            </a:extLst>
          </p:cNvPr>
          <p:cNvSpPr>
            <a:spLocks noGrp="1"/>
          </p:cNvSpPr>
          <p:nvPr>
            <p:ph type="sldNum" sz="quarter" idx="4"/>
          </p:nvPr>
        </p:nvSpPr>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4" name="Date Placeholder 3">
            <a:extLst>
              <a:ext uri="{FF2B5EF4-FFF2-40B4-BE49-F238E27FC236}">
                <a16:creationId xmlns:a16="http://schemas.microsoft.com/office/drawing/2014/main" id="{D706DB75-E543-4827-BD11-E179E08668A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3C7CA29-EB5F-4068-94BB-A2667BC29E96}"/>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D687D5E-CEB1-458E-813C-14EF7C4E2C45}"/>
              </a:ext>
            </a:extLst>
          </p:cNvPr>
          <p:cNvSpPr>
            <a:spLocks noGrp="1"/>
          </p:cNvSpPr>
          <p:nvPr>
            <p:ph type="sldNum" sz="quarter" idx="4"/>
          </p:nvPr>
        </p:nvSpPr>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4" name="Date Placeholder 3">
            <a:extLst>
              <a:ext uri="{FF2B5EF4-FFF2-40B4-BE49-F238E27FC236}">
                <a16:creationId xmlns:a16="http://schemas.microsoft.com/office/drawing/2014/main" id="{2FCFDF74-8978-43FA-9653-86E5EA60B2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D4E923-F80B-4E27-B19C-5ED2DAD53C1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F39854D-92E6-4024-AB91-F897094F4AB8}"/>
              </a:ext>
            </a:extLst>
          </p:cNvPr>
          <p:cNvSpPr>
            <a:spLocks noGrp="1"/>
          </p:cNvSpPr>
          <p:nvPr>
            <p:ph type="sldNum" sz="quarter" idx="4"/>
          </p:nvPr>
        </p:nvSpPr>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3" name="Date Placeholder 2">
            <a:extLst>
              <a:ext uri="{FF2B5EF4-FFF2-40B4-BE49-F238E27FC236}">
                <a16:creationId xmlns:a16="http://schemas.microsoft.com/office/drawing/2014/main" id="{D5C10D2E-3365-4919-8B34-BE244BFCCB9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0F0807A-8684-4476-B37A-84993067305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5C7FD79-ABE7-41FB-80D8-F3D68277EAD6}"/>
              </a:ext>
            </a:extLst>
          </p:cNvPr>
          <p:cNvSpPr>
            <a:spLocks noGrp="1"/>
          </p:cNvSpPr>
          <p:nvPr>
            <p:ph type="sldNum" sz="quarter" idx="4"/>
          </p:nvPr>
        </p:nvSpPr>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4" name="Date Placeholder 3">
            <a:extLst>
              <a:ext uri="{FF2B5EF4-FFF2-40B4-BE49-F238E27FC236}">
                <a16:creationId xmlns:a16="http://schemas.microsoft.com/office/drawing/2014/main" id="{20DD7210-AB30-4B64-A17D-6AC7D1E483B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F642B1A-904A-487B-BFDE-75DCD155F9DC}"/>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A62D0077-A63D-48CB-B145-38621F0A82C2}"/>
              </a:ext>
            </a:extLst>
          </p:cNvPr>
          <p:cNvSpPr>
            <a:spLocks noGrp="1"/>
          </p:cNvSpPr>
          <p:nvPr>
            <p:ph type="sldNum" sz="quarter" idx="4"/>
          </p:nvPr>
        </p:nvSpPr>
        <p:spPr/>
        <p:txBody>
          <a:bodyPr/>
          <a:lstStyle/>
          <a:p>
            <a:fld id="{28B83BC3-069B-46AF-A4E6-C99928E1A4FA}" type="slidenum">
              <a:rPr lang="en-US" smtClean="0"/>
              <a:pPr/>
              <a:t>485</a:t>
            </a:fld>
            <a:endParaRPr lang="en-US"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4" name="Date Placeholder 3">
            <a:extLst>
              <a:ext uri="{FF2B5EF4-FFF2-40B4-BE49-F238E27FC236}">
                <a16:creationId xmlns:a16="http://schemas.microsoft.com/office/drawing/2014/main" id="{ECB330A5-C428-4E9C-88C9-496FE3A44F9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CA9E18B-29BE-45DC-8BDA-3E6F51EA6BC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CC89F19-7F85-42E7-9947-D65FD4DD4047}"/>
              </a:ext>
            </a:extLst>
          </p:cNvPr>
          <p:cNvSpPr>
            <a:spLocks noGrp="1"/>
          </p:cNvSpPr>
          <p:nvPr>
            <p:ph type="sldNum" sz="quarter" idx="4"/>
          </p:nvPr>
        </p:nvSpPr>
        <p:spPr/>
        <p:txBody>
          <a:bodyPr/>
          <a:lstStyle/>
          <a:p>
            <a:fld id="{28B83BC3-069B-46AF-A4E6-C99928E1A4FA}" type="slidenum">
              <a:rPr lang="en-US" smtClean="0"/>
              <a:pPr/>
              <a:t>486</a:t>
            </a:fld>
            <a:endParaRPr lang="en-US"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3" name="Date Placeholder 2">
            <a:extLst>
              <a:ext uri="{FF2B5EF4-FFF2-40B4-BE49-F238E27FC236}">
                <a16:creationId xmlns:a16="http://schemas.microsoft.com/office/drawing/2014/main" id="{155E662C-7602-4BC9-A109-FE5BA884D34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E4117D0-18E1-4641-8F62-8E3CD83FF3C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AC43F63-D47C-41A9-A95C-29AEB3B30CE2}"/>
              </a:ext>
            </a:extLst>
          </p:cNvPr>
          <p:cNvSpPr>
            <a:spLocks noGrp="1"/>
          </p:cNvSpPr>
          <p:nvPr>
            <p:ph type="sldNum" sz="quarter" idx="4"/>
          </p:nvPr>
        </p:nvSpPr>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4" name="Date Placeholder 3">
            <a:extLst>
              <a:ext uri="{FF2B5EF4-FFF2-40B4-BE49-F238E27FC236}">
                <a16:creationId xmlns:a16="http://schemas.microsoft.com/office/drawing/2014/main" id="{D575A8BC-0403-4876-868E-7A1172BABFC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8A380C-DBE4-46B1-973F-94DBE4AE0EE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3A2E766-8FDF-45BE-A740-986F8739F771}"/>
              </a:ext>
            </a:extLst>
          </p:cNvPr>
          <p:cNvSpPr>
            <a:spLocks noGrp="1"/>
          </p:cNvSpPr>
          <p:nvPr>
            <p:ph type="sldNum" sz="quarter" idx="4"/>
          </p:nvPr>
        </p:nvSpPr>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3" name="Date Placeholder 2">
            <a:extLst>
              <a:ext uri="{FF2B5EF4-FFF2-40B4-BE49-F238E27FC236}">
                <a16:creationId xmlns:a16="http://schemas.microsoft.com/office/drawing/2014/main" id="{B5E1B7CC-D6A3-4619-8021-51847E651CF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F4C04D2-5505-4613-B3D2-76F0DC34FC9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76BC438-E899-40B1-A5F2-57D996C1766B}"/>
              </a:ext>
            </a:extLst>
          </p:cNvPr>
          <p:cNvSpPr>
            <a:spLocks noGrp="1"/>
          </p:cNvSpPr>
          <p:nvPr>
            <p:ph type="sldNum" sz="quarter" idx="4"/>
          </p:nvPr>
        </p:nvSpPr>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4" name="Date Placeholder 3">
            <a:extLst>
              <a:ext uri="{FF2B5EF4-FFF2-40B4-BE49-F238E27FC236}">
                <a16:creationId xmlns:a16="http://schemas.microsoft.com/office/drawing/2014/main" id="{937FDC93-CF56-49B3-8C84-4C0C4103D33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7CBE228-9027-43BC-A91B-4EDFCED86F8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2AF9497D-96E4-4D73-A029-9B05055DCE88}"/>
              </a:ext>
            </a:extLst>
          </p:cNvPr>
          <p:cNvSpPr>
            <a:spLocks noGrp="1"/>
          </p:cNvSpPr>
          <p:nvPr>
            <p:ph type="sldNum" sz="quarter" idx="4"/>
          </p:nvPr>
        </p:nvSpPr>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320BFF2F-4C75-43B2-9B3D-CB2E28C83F47}"/>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874BCE3-BB78-4B8A-B253-959BD9B8FC83}"/>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EE8556B-7FEA-4035-B3B7-5CB94198DA56}"/>
              </a:ext>
            </a:extLst>
          </p:cNvPr>
          <p:cNvSpPr>
            <a:spLocks noGrp="1"/>
          </p:cNvSpPr>
          <p:nvPr>
            <p:ph type="sldNum" sz="quarter" idx="4"/>
          </p:nvPr>
        </p:nvSpPr>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3" name="Date Placeholder 2">
            <a:extLst>
              <a:ext uri="{FF2B5EF4-FFF2-40B4-BE49-F238E27FC236}">
                <a16:creationId xmlns:a16="http://schemas.microsoft.com/office/drawing/2014/main" id="{C743269D-BC69-4515-A22C-D5215003DCD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7FB2E79-B22D-415F-8950-CE4367A677C7}"/>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3AD9C41-9E72-40DC-9E6F-A16B78396F6A}"/>
              </a:ext>
            </a:extLst>
          </p:cNvPr>
          <p:cNvSpPr>
            <a:spLocks noGrp="1"/>
          </p:cNvSpPr>
          <p:nvPr>
            <p:ph type="sldNum" sz="quarter" idx="4"/>
          </p:nvPr>
        </p:nvSpPr>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4E61DA41-6A55-4FA6-BC1B-A60F19A3374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EFC8711-81B3-4E87-81E3-2E96C9D4D2F8}"/>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E949DB90-97E8-49DC-A2A8-883131CE8E90}"/>
              </a:ext>
            </a:extLst>
          </p:cNvPr>
          <p:cNvSpPr>
            <a:spLocks noGrp="1"/>
          </p:cNvSpPr>
          <p:nvPr>
            <p:ph type="sldNum" sz="quarter" idx="4"/>
          </p:nvPr>
        </p:nvSpPr>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3" name="Date Placeholder 2">
            <a:extLst>
              <a:ext uri="{FF2B5EF4-FFF2-40B4-BE49-F238E27FC236}">
                <a16:creationId xmlns:a16="http://schemas.microsoft.com/office/drawing/2014/main" id="{D906DCE0-A575-4FF9-A065-BA48F590966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8C1594E-C889-464A-925E-9C05F338532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AEBFF8D-2725-4233-9B1A-A0BB54D3EAD4}"/>
              </a:ext>
            </a:extLst>
          </p:cNvPr>
          <p:cNvSpPr>
            <a:spLocks noGrp="1"/>
          </p:cNvSpPr>
          <p:nvPr>
            <p:ph type="sldNum" sz="quarter" idx="4"/>
          </p:nvPr>
        </p:nvSpPr>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4" name="Date Placeholder 3">
            <a:extLst>
              <a:ext uri="{FF2B5EF4-FFF2-40B4-BE49-F238E27FC236}">
                <a16:creationId xmlns:a16="http://schemas.microsoft.com/office/drawing/2014/main" id="{EA9ECED2-CFA9-4CCC-B556-C9D68890CB4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C2DEF3-F087-4B04-BD4B-92230CFCDE6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ABB4F18-B4A5-46EF-ABD6-FAD72DDA4A3A}"/>
              </a:ext>
            </a:extLst>
          </p:cNvPr>
          <p:cNvSpPr>
            <a:spLocks noGrp="1"/>
          </p:cNvSpPr>
          <p:nvPr>
            <p:ph type="sldNum" sz="quarter" idx="4"/>
          </p:nvPr>
        </p:nvSpPr>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FC51689-B3FF-48F1-9D25-566EA46A88A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65BF0C-3057-4E49-955C-8F1F46CF035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736302D-1221-4F8D-9604-7180EB094DED}"/>
              </a:ext>
            </a:extLst>
          </p:cNvPr>
          <p:cNvSpPr>
            <a:spLocks noGrp="1"/>
          </p:cNvSpPr>
          <p:nvPr>
            <p:ph type="sldNum" sz="quarter" idx="4"/>
          </p:nvPr>
        </p:nvSpPr>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4" name="Date Placeholder 3">
            <a:extLst>
              <a:ext uri="{FF2B5EF4-FFF2-40B4-BE49-F238E27FC236}">
                <a16:creationId xmlns:a16="http://schemas.microsoft.com/office/drawing/2014/main" id="{D3727791-B963-47DE-A166-F9C36F5DC2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CF0930-4847-489B-A929-04552594BD9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D98FF8B-7109-455A-A63A-92697533558D}"/>
              </a:ext>
            </a:extLst>
          </p:cNvPr>
          <p:cNvSpPr>
            <a:spLocks noGrp="1"/>
          </p:cNvSpPr>
          <p:nvPr>
            <p:ph type="sldNum" sz="quarter" idx="4"/>
          </p:nvPr>
        </p:nvSpPr>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2355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2355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20E8CF-76B0-4135-80E7-0603E4C7E5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CA3D63-2403-4F80-9D3D-2802A65B8BE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E6977FC-5F99-4903-A2D5-35A6856AC0DD}"/>
              </a:ext>
            </a:extLst>
          </p:cNvPr>
          <p:cNvSpPr>
            <a:spLocks noGrp="1"/>
          </p:cNvSpPr>
          <p:nvPr>
            <p:ph type="sldNum" sz="quarter" idx="4"/>
          </p:nvPr>
        </p:nvSpPr>
        <p:spPr/>
        <p:txBody>
          <a:bodyPr/>
          <a:lstStyle/>
          <a:p>
            <a:fld id="{28B83BC3-069B-46AF-A4E6-C99928E1A4FA}" type="slidenum">
              <a:rPr lang="en-US" smtClean="0"/>
              <a:pPr/>
              <a:t>497</a:t>
            </a:fld>
            <a:endParaRPr lang="en-US" dirty="0"/>
          </a:p>
        </p:txBody>
      </p:sp>
    </p:spTree>
    <p:custDataLst>
      <p:tags r:id="rId2"/>
    </p:custDataLst>
    <p:extLst>
      <p:ext uri="{BB962C8B-B14F-4D97-AF65-F5344CB8AC3E}">
        <p14:creationId xmlns:p14="http://schemas.microsoft.com/office/powerpoint/2010/main" val="4612355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4" name="Date Placeholder 3">
            <a:extLst>
              <a:ext uri="{FF2B5EF4-FFF2-40B4-BE49-F238E27FC236}">
                <a16:creationId xmlns:a16="http://schemas.microsoft.com/office/drawing/2014/main" id="{0B96002E-E426-47FE-ADD7-C090D65AB6D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58903B-6101-416C-A86E-99AC8F3772B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5777E10-7061-490E-817D-192DD6B6968D}"/>
              </a:ext>
            </a:extLst>
          </p:cNvPr>
          <p:cNvSpPr>
            <a:spLocks noGrp="1"/>
          </p:cNvSpPr>
          <p:nvPr>
            <p:ph type="sldNum" sz="quarter" idx="4"/>
          </p:nvPr>
        </p:nvSpPr>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4" name="Date Placeholder 3">
            <a:extLst>
              <a:ext uri="{FF2B5EF4-FFF2-40B4-BE49-F238E27FC236}">
                <a16:creationId xmlns:a16="http://schemas.microsoft.com/office/drawing/2014/main" id="{A960F242-72AE-49BA-A6CD-FB0015E13A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92CD88-0A13-46D0-8C00-DCFDA413805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70CD565-6C8B-4BC9-96D0-CBFEB1C1CA24}"/>
              </a:ext>
            </a:extLst>
          </p:cNvPr>
          <p:cNvSpPr>
            <a:spLocks noGrp="1"/>
          </p:cNvSpPr>
          <p:nvPr>
            <p:ph type="sldNum" sz="quarter" idx="4"/>
          </p:nvPr>
        </p:nvSpPr>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4" name="Date Placeholder 3">
            <a:extLst>
              <a:ext uri="{FF2B5EF4-FFF2-40B4-BE49-F238E27FC236}">
                <a16:creationId xmlns:a16="http://schemas.microsoft.com/office/drawing/2014/main" id="{E72B177F-A0DE-480B-BF50-CC11F63DD15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E68400F-27BB-46AD-A5F1-711F4DBECBA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EB734B5D-606F-4769-847F-4FAADF08F500}"/>
              </a:ext>
            </a:extLst>
          </p:cNvPr>
          <p:cNvSpPr>
            <a:spLocks noGrp="1"/>
          </p:cNvSpPr>
          <p:nvPr>
            <p:ph type="sldNum" sz="quarter" idx="4"/>
          </p:nvPr>
        </p:nvSpPr>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4" name="Date Placeholder 3">
            <a:extLst>
              <a:ext uri="{FF2B5EF4-FFF2-40B4-BE49-F238E27FC236}">
                <a16:creationId xmlns:a16="http://schemas.microsoft.com/office/drawing/2014/main" id="{B3C79080-C106-4D8A-B96D-0DF9C9F2784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1402CC6-5A55-487A-A1CE-A9F5E8E0855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D358971-3582-4CB9-B7C9-B9E53AD099A9}"/>
              </a:ext>
            </a:extLst>
          </p:cNvPr>
          <p:cNvSpPr>
            <a:spLocks noGrp="1"/>
          </p:cNvSpPr>
          <p:nvPr>
            <p:ph type="sldNum" sz="quarter" idx="4"/>
          </p:nvPr>
        </p:nvSpPr>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EC5E2A09-C704-4EB7-A39D-F26BE55150A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B2D157-D5AB-45DA-9175-3E23FDE397E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362876-5ED2-4BD4-A9E3-D470392E4B06}"/>
              </a:ext>
            </a:extLst>
          </p:cNvPr>
          <p:cNvSpPr>
            <a:spLocks noGrp="1"/>
          </p:cNvSpPr>
          <p:nvPr>
            <p:ph type="sldNum" sz="quarter" idx="4"/>
          </p:nvPr>
        </p:nvSpPr>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3" name="Date Placeholder 2">
            <a:extLst>
              <a:ext uri="{FF2B5EF4-FFF2-40B4-BE49-F238E27FC236}">
                <a16:creationId xmlns:a16="http://schemas.microsoft.com/office/drawing/2014/main" id="{183C901E-92B5-49DF-9234-F3FCC305861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189B3C-5AB7-4A4A-BE0D-B844DF68555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86CFD25-B1A9-4DBE-A565-0DDFD69C3859}"/>
              </a:ext>
            </a:extLst>
          </p:cNvPr>
          <p:cNvSpPr>
            <a:spLocks noGrp="1"/>
          </p:cNvSpPr>
          <p:nvPr>
            <p:ph type="sldNum" sz="quarter" idx="4"/>
          </p:nvPr>
        </p:nvSpPr>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4" name="Date Placeholder 3">
            <a:extLst>
              <a:ext uri="{FF2B5EF4-FFF2-40B4-BE49-F238E27FC236}">
                <a16:creationId xmlns:a16="http://schemas.microsoft.com/office/drawing/2014/main" id="{920DEE88-5068-4EA9-915E-AAF0F53C711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8E1A81B-BED5-465C-838C-62980CA828F7}"/>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17007D66-8BBA-4F31-9B57-8D6F0E9076CE}"/>
              </a:ext>
            </a:extLst>
          </p:cNvPr>
          <p:cNvSpPr>
            <a:spLocks noGrp="1"/>
          </p:cNvSpPr>
          <p:nvPr>
            <p:ph type="sldNum" sz="quarter" idx="4"/>
          </p:nvPr>
        </p:nvSpPr>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E36091B-1D31-4ECD-B4E2-39DFB843EC8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15EE4E-9CD9-4DBA-8D98-17193F11EDB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DD8D9AA-59E3-403E-8418-0E3680BCC43A}"/>
              </a:ext>
            </a:extLst>
          </p:cNvPr>
          <p:cNvSpPr>
            <a:spLocks noGrp="1"/>
          </p:cNvSpPr>
          <p:nvPr>
            <p:ph type="sldNum" sz="quarter" idx="4"/>
          </p:nvPr>
        </p:nvSpPr>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4" name="Date Placeholder 3">
            <a:extLst>
              <a:ext uri="{FF2B5EF4-FFF2-40B4-BE49-F238E27FC236}">
                <a16:creationId xmlns:a16="http://schemas.microsoft.com/office/drawing/2014/main" id="{E72B240D-4FEF-4ED8-80CE-73FB9F4FC57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F6C0442-EA7B-49AC-8000-FF23AAEF89C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211880E-2C6E-443F-B513-175817DA7351}"/>
              </a:ext>
            </a:extLst>
          </p:cNvPr>
          <p:cNvSpPr>
            <a:spLocks noGrp="1"/>
          </p:cNvSpPr>
          <p:nvPr>
            <p:ph type="sldNum" sz="quarter" idx="4"/>
          </p:nvPr>
        </p:nvSpPr>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4" name="Date Placeholder 3">
            <a:extLst>
              <a:ext uri="{FF2B5EF4-FFF2-40B4-BE49-F238E27FC236}">
                <a16:creationId xmlns:a16="http://schemas.microsoft.com/office/drawing/2014/main" id="{27AEBD94-4A89-4074-B862-559D96C13B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D26E578-A107-492C-8B53-21AB5FBCD76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DF32418-5C82-40FC-92BF-B20EAE50D37E}"/>
              </a:ext>
            </a:extLst>
          </p:cNvPr>
          <p:cNvSpPr>
            <a:spLocks noGrp="1"/>
          </p:cNvSpPr>
          <p:nvPr>
            <p:ph type="sldNum" sz="quarter" idx="4"/>
          </p:nvPr>
        </p:nvSpPr>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4" name="Date Placeholder 3">
            <a:extLst>
              <a:ext uri="{FF2B5EF4-FFF2-40B4-BE49-F238E27FC236}">
                <a16:creationId xmlns:a16="http://schemas.microsoft.com/office/drawing/2014/main" id="{8C8F4BC4-2415-46EF-9262-8DFC34D66C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7E76D9D-6291-4A28-801A-A00E24936D2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DD1DA17-DCC1-4328-AEC2-3387B18FC30B}"/>
              </a:ext>
            </a:extLst>
          </p:cNvPr>
          <p:cNvSpPr>
            <a:spLocks noGrp="1"/>
          </p:cNvSpPr>
          <p:nvPr>
            <p:ph type="sldNum" sz="quarter" idx="4"/>
          </p:nvPr>
        </p:nvSpPr>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4" name="Date Placeholder 3">
            <a:extLst>
              <a:ext uri="{FF2B5EF4-FFF2-40B4-BE49-F238E27FC236}">
                <a16:creationId xmlns:a16="http://schemas.microsoft.com/office/drawing/2014/main" id="{FA09DCA3-E8BB-4B04-AC95-435F5948A2A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E918EE-BCA9-473E-AFD9-588B6C3376A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BEF5FA3-71CA-4E2E-B045-D1B399C2F83E}"/>
              </a:ext>
            </a:extLst>
          </p:cNvPr>
          <p:cNvSpPr>
            <a:spLocks noGrp="1"/>
          </p:cNvSpPr>
          <p:nvPr>
            <p:ph type="sldNum" sz="quarter" idx="4"/>
          </p:nvPr>
        </p:nvSpPr>
        <p:spPr/>
        <p:txBody>
          <a:bodyPr/>
          <a:lstStyle/>
          <a:p>
            <a:fld id="{28B83BC3-069B-46AF-A4E6-C99928E1A4FA}" type="slidenum">
              <a:rPr lang="en-US" smtClean="0"/>
              <a:pPr/>
              <a:t>507</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3" name="Date Placeholder 2">
            <a:extLst>
              <a:ext uri="{FF2B5EF4-FFF2-40B4-BE49-F238E27FC236}">
                <a16:creationId xmlns:a16="http://schemas.microsoft.com/office/drawing/2014/main" id="{97D3B16E-8384-450E-B4AA-95485B2B5B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996868-9010-4C72-9A36-5B2CD837D63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39D820B-64BB-4551-99A3-1284B45BFE4D}"/>
              </a:ext>
            </a:extLst>
          </p:cNvPr>
          <p:cNvSpPr>
            <a:spLocks noGrp="1"/>
          </p:cNvSpPr>
          <p:nvPr>
            <p:ph type="sldNum" sz="quarter" idx="4"/>
          </p:nvPr>
        </p:nvSpPr>
        <p:spPr/>
        <p:txBody>
          <a:bodyPr/>
          <a:lstStyle/>
          <a:p>
            <a:fld id="{28B83BC3-069B-46AF-A4E6-C99928E1A4FA}" type="slidenum">
              <a:rPr lang="en-US" smtClean="0"/>
              <a:pPr/>
              <a:t>508</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4" name="Date Placeholder 3">
            <a:extLst>
              <a:ext uri="{FF2B5EF4-FFF2-40B4-BE49-F238E27FC236}">
                <a16:creationId xmlns:a16="http://schemas.microsoft.com/office/drawing/2014/main" id="{C9E7B529-6867-4EC8-8D57-AFA2CB39A9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AE2BE9-8AB7-42E1-B541-8EB32EA7705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EE08847-71EC-4AF8-9C8F-E831EEFBB623}"/>
              </a:ext>
            </a:extLst>
          </p:cNvPr>
          <p:cNvSpPr>
            <a:spLocks noGrp="1"/>
          </p:cNvSpPr>
          <p:nvPr>
            <p:ph type="sldNum" sz="quarter" idx="4"/>
          </p:nvPr>
        </p:nvSpPr>
        <p:spPr/>
        <p:txBody>
          <a:bodyPr/>
          <a:lstStyle/>
          <a:p>
            <a:fld id="{28B83BC3-069B-46AF-A4E6-C99928E1A4FA}" type="slidenum">
              <a:rPr lang="en-US" smtClean="0"/>
              <a:pPr/>
              <a:t>509</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4" name="Date Placeholder 3">
            <a:extLst>
              <a:ext uri="{FF2B5EF4-FFF2-40B4-BE49-F238E27FC236}">
                <a16:creationId xmlns:a16="http://schemas.microsoft.com/office/drawing/2014/main" id="{CAC04735-AEA1-4B88-A356-4CDBEEF33BB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B2AB765-0C76-4A93-B30E-D9418FCA28D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D6B6EB2-D144-4F7C-BCBE-872C8B463226}"/>
              </a:ext>
            </a:extLst>
          </p:cNvPr>
          <p:cNvSpPr>
            <a:spLocks noGrp="1"/>
          </p:cNvSpPr>
          <p:nvPr>
            <p:ph type="sldNum" sz="quarter" idx="4"/>
          </p:nvPr>
        </p:nvSpPr>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4" name="Date Placeholder 3">
            <a:extLst>
              <a:ext uri="{FF2B5EF4-FFF2-40B4-BE49-F238E27FC236}">
                <a16:creationId xmlns:a16="http://schemas.microsoft.com/office/drawing/2014/main" id="{BC7EEF66-8D28-4943-8543-281F5B8040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292C8-3C08-416D-8501-3F15171D467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D983907-B0AB-490F-9603-980D0FB0EC5C}"/>
              </a:ext>
            </a:extLst>
          </p:cNvPr>
          <p:cNvSpPr>
            <a:spLocks noGrp="1"/>
          </p:cNvSpPr>
          <p:nvPr>
            <p:ph type="sldNum" sz="quarter" idx="4"/>
          </p:nvPr>
        </p:nvSpPr>
        <p:spPr/>
        <p:txBody>
          <a:bodyPr/>
          <a:lstStyle/>
          <a:p>
            <a:fld id="{28B83BC3-069B-46AF-A4E6-C99928E1A4FA}" type="slidenum">
              <a:rPr lang="en-US" smtClean="0"/>
              <a:pPr/>
              <a:t>510</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4" name="Date Placeholder 3">
            <a:extLst>
              <a:ext uri="{FF2B5EF4-FFF2-40B4-BE49-F238E27FC236}">
                <a16:creationId xmlns:a16="http://schemas.microsoft.com/office/drawing/2014/main" id="{CEBDE008-DEF3-449A-BDDC-0110CB9478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F96762-8041-435C-8EB3-76DBCDC1663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7011457-9B11-4507-B911-6B364A71F1F2}"/>
              </a:ext>
            </a:extLst>
          </p:cNvPr>
          <p:cNvSpPr>
            <a:spLocks noGrp="1"/>
          </p:cNvSpPr>
          <p:nvPr>
            <p:ph type="sldNum" sz="quarter" idx="4"/>
          </p:nvPr>
        </p:nvSpPr>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4" name="Date Placeholder 3">
            <a:extLst>
              <a:ext uri="{FF2B5EF4-FFF2-40B4-BE49-F238E27FC236}">
                <a16:creationId xmlns:a16="http://schemas.microsoft.com/office/drawing/2014/main" id="{B92EC7FD-2294-4336-8FA8-A817289F79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BAF96B-8CB0-45F4-B749-5712A439ED0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B6FDB2F-EF1C-491C-9529-92312B485C32}"/>
              </a:ext>
            </a:extLst>
          </p:cNvPr>
          <p:cNvSpPr>
            <a:spLocks noGrp="1"/>
          </p:cNvSpPr>
          <p:nvPr>
            <p:ph type="sldNum" sz="quarter" idx="4"/>
          </p:nvPr>
        </p:nvSpPr>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4" name="Date Placeholder 3">
            <a:extLst>
              <a:ext uri="{FF2B5EF4-FFF2-40B4-BE49-F238E27FC236}">
                <a16:creationId xmlns:a16="http://schemas.microsoft.com/office/drawing/2014/main" id="{9595C5BF-4E27-4D14-BB33-627CF76DFFF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F435FC-068A-4C5E-A250-BF0D6E7838B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CA7FEDD-B275-4C67-98F6-E2B1C7AFCACF}"/>
              </a:ext>
            </a:extLst>
          </p:cNvPr>
          <p:cNvSpPr>
            <a:spLocks noGrp="1"/>
          </p:cNvSpPr>
          <p:nvPr>
            <p:ph type="sldNum" sz="quarter" idx="4"/>
          </p:nvPr>
        </p:nvSpPr>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4" name="Date Placeholder 3">
            <a:extLst>
              <a:ext uri="{FF2B5EF4-FFF2-40B4-BE49-F238E27FC236}">
                <a16:creationId xmlns:a16="http://schemas.microsoft.com/office/drawing/2014/main" id="{892C84CC-8A2E-4AEA-A0BF-DBA8569794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6CA349-E5A9-4EB9-A6A5-30A7328AB55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D9CEDF2-00DD-4870-B808-A5985555E742}"/>
              </a:ext>
            </a:extLst>
          </p:cNvPr>
          <p:cNvSpPr>
            <a:spLocks noGrp="1"/>
          </p:cNvSpPr>
          <p:nvPr>
            <p:ph type="sldNum" sz="quarter" idx="4"/>
          </p:nvPr>
        </p:nvSpPr>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26970CB3-1439-4CA0-8ED7-FD13D58AC9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626783-034D-476A-A4C1-085EE709885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A47BDD7-A7E0-4641-A1B8-900D10DE310F}"/>
              </a:ext>
            </a:extLst>
          </p:cNvPr>
          <p:cNvSpPr>
            <a:spLocks noGrp="1"/>
          </p:cNvSpPr>
          <p:nvPr>
            <p:ph type="sldNum" sz="quarter" idx="4"/>
          </p:nvPr>
        </p:nvSpPr>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4" name="Date Placeholder 3">
            <a:extLst>
              <a:ext uri="{FF2B5EF4-FFF2-40B4-BE49-F238E27FC236}">
                <a16:creationId xmlns:a16="http://schemas.microsoft.com/office/drawing/2014/main" id="{201D8494-F916-4756-A333-CCF004DE43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DD13BB-C596-456D-AD7D-46B2C3AFB90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5121713-A6EF-44AE-B0A0-789B8332092F}"/>
              </a:ext>
            </a:extLst>
          </p:cNvPr>
          <p:cNvSpPr>
            <a:spLocks noGrp="1"/>
          </p:cNvSpPr>
          <p:nvPr>
            <p:ph type="sldNum" sz="quarter" idx="4"/>
          </p:nvPr>
        </p:nvSpPr>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7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2457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A5703B13-F833-4D4F-B388-301A5E0A11A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42E9666-41A2-436A-AA05-E88F7C7529A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B898396-31C4-4B49-A1F1-A9BAA2639374}"/>
              </a:ext>
            </a:extLst>
          </p:cNvPr>
          <p:cNvSpPr>
            <a:spLocks noGrp="1"/>
          </p:cNvSpPr>
          <p:nvPr>
            <p:ph type="sldNum" sz="quarter" idx="4"/>
          </p:nvPr>
        </p:nvSpPr>
        <p:spPr/>
        <p:txBody>
          <a:bodyPr/>
          <a:lstStyle/>
          <a:p>
            <a:fld id="{28B83BC3-069B-46AF-A4E6-C99928E1A4FA}" type="slidenum">
              <a:rPr lang="en-US" smtClean="0"/>
              <a:pPr/>
              <a:t>517</a:t>
            </a:fld>
            <a:endParaRPr lang="en-US" dirty="0"/>
          </a:p>
        </p:txBody>
      </p:sp>
    </p:spTree>
    <p:custDataLst>
      <p:tags r:id="rId2"/>
    </p:custDataLst>
    <p:extLst>
      <p:ext uri="{BB962C8B-B14F-4D97-AF65-F5344CB8AC3E}">
        <p14:creationId xmlns:p14="http://schemas.microsoft.com/office/powerpoint/2010/main" val="174602706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2560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69051A58-763E-46BA-A8FE-F00FD756028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C2EA9C-DF5E-46C9-90B6-4CFD17FF01FA}"/>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DD40F2D-DC8E-4DE5-AB04-1BB1BE9D42B7}"/>
              </a:ext>
            </a:extLst>
          </p:cNvPr>
          <p:cNvSpPr>
            <a:spLocks noGrp="1"/>
          </p:cNvSpPr>
          <p:nvPr>
            <p:ph type="sldNum" sz="quarter" idx="4"/>
          </p:nvPr>
        </p:nvSpPr>
        <p:spPr/>
        <p:txBody>
          <a:bodyPr/>
          <a:lstStyle/>
          <a:p>
            <a:fld id="{28B83BC3-069B-46AF-A4E6-C99928E1A4FA}" type="slidenum">
              <a:rPr lang="en-US" smtClean="0"/>
              <a:pPr/>
              <a:t>518</a:t>
            </a:fld>
            <a:endParaRPr lang="en-US" dirty="0"/>
          </a:p>
        </p:txBody>
      </p:sp>
    </p:spTree>
    <p:custDataLst>
      <p:tags r:id="rId2"/>
    </p:custDataLst>
    <p:extLst>
      <p:ext uri="{BB962C8B-B14F-4D97-AF65-F5344CB8AC3E}">
        <p14:creationId xmlns:p14="http://schemas.microsoft.com/office/powerpoint/2010/main" val="123612412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2662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a:extLst/>
                    </p:spPr>
                  </p:pic>
                </p:oleObj>
              </mc:Fallback>
            </mc:AlternateContent>
          </a:graphicData>
        </a:graphic>
      </p:graphicFrame>
      <p:sp>
        <p:nvSpPr>
          <p:cNvPr id="3" name="Date Placeholder 2">
            <a:extLst>
              <a:ext uri="{FF2B5EF4-FFF2-40B4-BE49-F238E27FC236}">
                <a16:creationId xmlns:a16="http://schemas.microsoft.com/office/drawing/2014/main" id="{50A045D3-549A-4CD3-9C8C-5170247FAC4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FD58DE5-EB88-4BF6-A64F-4F774AD7AA5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F3645E4-B6EA-4B2C-AB5A-F70D3AEA5CCE}"/>
              </a:ext>
            </a:extLst>
          </p:cNvPr>
          <p:cNvSpPr>
            <a:spLocks noGrp="1"/>
          </p:cNvSpPr>
          <p:nvPr>
            <p:ph type="sldNum" sz="quarter" idx="4"/>
          </p:nvPr>
        </p:nvSpPr>
        <p:spPr/>
        <p:txBody>
          <a:bodyPr/>
          <a:lstStyle/>
          <a:p>
            <a:fld id="{28B83BC3-069B-46AF-A4E6-C99928E1A4FA}" type="slidenum">
              <a:rPr lang="en-US" smtClean="0"/>
              <a:pPr/>
              <a:t>519</a:t>
            </a:fld>
            <a:endParaRPr lang="en-US" dirty="0"/>
          </a:p>
        </p:txBody>
      </p:sp>
    </p:spTree>
    <p:custDataLst>
      <p:tags r:id="rId2"/>
    </p:custDataLst>
    <p:extLst>
      <p:ext uri="{BB962C8B-B14F-4D97-AF65-F5344CB8AC3E}">
        <p14:creationId xmlns:p14="http://schemas.microsoft.com/office/powerpoint/2010/main" val="260077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4" name="Date Placeholder 3">
            <a:extLst>
              <a:ext uri="{FF2B5EF4-FFF2-40B4-BE49-F238E27FC236}">
                <a16:creationId xmlns:a16="http://schemas.microsoft.com/office/drawing/2014/main" id="{BEE90412-66EA-4587-99AD-AF62E8CC1257}"/>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3AF24D4-04CF-456E-9DAF-A3ACA33558D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F142137-C6AB-43A5-8AE9-C15F82BE499F}"/>
              </a:ext>
            </a:extLst>
          </p:cNvPr>
          <p:cNvSpPr>
            <a:spLocks noGrp="1"/>
          </p:cNvSpPr>
          <p:nvPr>
            <p:ph type="sldNum" sz="quarter" idx="4"/>
          </p:nvPr>
        </p:nvSpPr>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2765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a:extLst/>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2765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2765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57FAA6D1-0CBE-405A-8F68-13C901A1E8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6D4DD33-0C49-466F-8AF1-1D8E8E3F6193}"/>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A717D23-CF36-4928-889D-E80357BCD895}"/>
              </a:ext>
            </a:extLst>
          </p:cNvPr>
          <p:cNvSpPr>
            <a:spLocks noGrp="1"/>
          </p:cNvSpPr>
          <p:nvPr>
            <p:ph type="sldNum" sz="quarter" idx="4"/>
          </p:nvPr>
        </p:nvSpPr>
        <p:spPr/>
        <p:txBody>
          <a:bodyPr/>
          <a:lstStyle/>
          <a:p>
            <a:fld id="{28B83BC3-069B-46AF-A4E6-C99928E1A4FA}" type="slidenum">
              <a:rPr lang="en-US" smtClean="0"/>
              <a:pPr/>
              <a:t>520</a:t>
            </a:fld>
            <a:endParaRPr lang="en-US" dirty="0"/>
          </a:p>
        </p:txBody>
      </p:sp>
    </p:spTree>
    <p:custDataLst>
      <p:tags r:id="rId2"/>
    </p:custDataLst>
    <p:extLst>
      <p:ext uri="{BB962C8B-B14F-4D97-AF65-F5344CB8AC3E}">
        <p14:creationId xmlns:p14="http://schemas.microsoft.com/office/powerpoint/2010/main" val="201010817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4" name="Date Placeholder 3">
            <a:extLst>
              <a:ext uri="{FF2B5EF4-FFF2-40B4-BE49-F238E27FC236}">
                <a16:creationId xmlns:a16="http://schemas.microsoft.com/office/drawing/2014/main" id="{F129CEC8-5757-4899-83C1-B3BDED2359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4659E6-7128-46F2-AC33-29CCAB28148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E5A301D-8000-4BE4-8314-333947A4CB1C}"/>
              </a:ext>
            </a:extLst>
          </p:cNvPr>
          <p:cNvSpPr>
            <a:spLocks noGrp="1"/>
          </p:cNvSpPr>
          <p:nvPr>
            <p:ph type="sldNum" sz="quarter" idx="4"/>
          </p:nvPr>
        </p:nvSpPr>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3" name="Date Placeholder 2">
            <a:extLst>
              <a:ext uri="{FF2B5EF4-FFF2-40B4-BE49-F238E27FC236}">
                <a16:creationId xmlns:a16="http://schemas.microsoft.com/office/drawing/2014/main" id="{F2C8BD09-C261-4028-8ACE-20E7C08EB88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50C2C57-B162-4819-BFF7-66ED0E436AE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CD552B9-CB48-44B6-8C4B-F54090AA4714}"/>
              </a:ext>
            </a:extLst>
          </p:cNvPr>
          <p:cNvSpPr>
            <a:spLocks noGrp="1"/>
          </p:cNvSpPr>
          <p:nvPr>
            <p:ph type="sldNum" sz="quarter" idx="4"/>
          </p:nvPr>
        </p:nvSpPr>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B26BD429-31E7-4D57-BC8E-14E84C15F4F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051D32-E443-4AB9-8687-EF7C33BEA5D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DDD1393-4098-4E15-A0B9-F06CB39A3D6B}"/>
              </a:ext>
            </a:extLst>
          </p:cNvPr>
          <p:cNvSpPr>
            <a:spLocks noGrp="1"/>
          </p:cNvSpPr>
          <p:nvPr>
            <p:ph type="sldNum" sz="quarter" idx="4"/>
          </p:nvPr>
        </p:nvSpPr>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2867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302AE514-CD17-454A-9C16-5FDAEF1F138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1E1FDC-1254-4534-8694-ADE926C29AC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7FB9B5F-7E76-4DA9-81CF-C0B7DB64C84A}"/>
              </a:ext>
            </a:extLst>
          </p:cNvPr>
          <p:cNvSpPr>
            <a:spLocks noGrp="1"/>
          </p:cNvSpPr>
          <p:nvPr>
            <p:ph type="sldNum" sz="quarter" idx="4"/>
          </p:nvPr>
        </p:nvSpPr>
        <p:spPr/>
        <p:txBody>
          <a:bodyPr/>
          <a:lstStyle/>
          <a:p>
            <a:fld id="{28B83BC3-069B-46AF-A4E6-C99928E1A4FA}" type="slidenum">
              <a:rPr lang="en-US" smtClean="0"/>
              <a:pPr/>
              <a:t>524</a:t>
            </a:fld>
            <a:endParaRPr lang="en-US" dirty="0"/>
          </a:p>
        </p:txBody>
      </p:sp>
    </p:spTree>
    <p:custDataLst>
      <p:tags r:id="rId2"/>
    </p:custDataLst>
    <p:extLst>
      <p:ext uri="{BB962C8B-B14F-4D97-AF65-F5344CB8AC3E}">
        <p14:creationId xmlns:p14="http://schemas.microsoft.com/office/powerpoint/2010/main" val="1157935964"/>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4" name="Date Placeholder 3">
            <a:extLst>
              <a:ext uri="{FF2B5EF4-FFF2-40B4-BE49-F238E27FC236}">
                <a16:creationId xmlns:a16="http://schemas.microsoft.com/office/drawing/2014/main" id="{726B6937-59F5-49C6-9EAF-EF10D8E076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251B47-3457-4F62-BA4E-5151778FCEE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C2E84F6-619E-4774-B64A-58FAED8B106B}"/>
              </a:ext>
            </a:extLst>
          </p:cNvPr>
          <p:cNvSpPr>
            <a:spLocks noGrp="1"/>
          </p:cNvSpPr>
          <p:nvPr>
            <p:ph type="sldNum" sz="quarter" idx="4"/>
          </p:nvPr>
        </p:nvSpPr>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3" name="Date Placeholder 2">
            <a:extLst>
              <a:ext uri="{FF2B5EF4-FFF2-40B4-BE49-F238E27FC236}">
                <a16:creationId xmlns:a16="http://schemas.microsoft.com/office/drawing/2014/main" id="{A95096F0-F1E6-43BB-A060-D520B4DA18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6139652-F1CF-4526-9B89-F4BAFFE9CA87}"/>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D28B9B4-4D78-46A8-B8D5-A2E3178A79E4}"/>
              </a:ext>
            </a:extLst>
          </p:cNvPr>
          <p:cNvSpPr>
            <a:spLocks noGrp="1"/>
          </p:cNvSpPr>
          <p:nvPr>
            <p:ph type="sldNum" sz="quarter" idx="4"/>
          </p:nvPr>
        </p:nvSpPr>
        <p:spPr/>
        <p:txBody>
          <a:bodyPr/>
          <a:lstStyle/>
          <a:p>
            <a:fld id="{28B83BC3-069B-46AF-A4E6-C99928E1A4FA}" type="slidenum">
              <a:rPr lang="en-US" smtClean="0"/>
              <a:pPr/>
              <a:t>526</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3" name="Date Placeholder 2">
            <a:extLst>
              <a:ext uri="{FF2B5EF4-FFF2-40B4-BE49-F238E27FC236}">
                <a16:creationId xmlns:a16="http://schemas.microsoft.com/office/drawing/2014/main" id="{CC5BE025-B744-43E6-891D-3F015512B2D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4117B2-ABE5-4220-8B8D-972643BFED5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EF5FD0B-215C-4554-8B10-CEDF0ACC1A18}"/>
              </a:ext>
            </a:extLst>
          </p:cNvPr>
          <p:cNvSpPr>
            <a:spLocks noGrp="1"/>
          </p:cNvSpPr>
          <p:nvPr>
            <p:ph type="sldNum" sz="quarter" idx="4"/>
          </p:nvPr>
        </p:nvSpPr>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
        <p:nvSpPr>
          <p:cNvPr id="3" name="Date Placeholder 2">
            <a:extLst>
              <a:ext uri="{FF2B5EF4-FFF2-40B4-BE49-F238E27FC236}">
                <a16:creationId xmlns:a16="http://schemas.microsoft.com/office/drawing/2014/main" id="{DCBA0FBA-9A2A-4743-8F54-1B32BB4857A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95A69D-3183-4D69-9A07-AAC8E99477F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262D7CA-93F8-4556-8D5B-B9DF5FDCC6C6}"/>
              </a:ext>
            </a:extLst>
          </p:cNvPr>
          <p:cNvSpPr>
            <a:spLocks noGrp="1"/>
          </p:cNvSpPr>
          <p:nvPr>
            <p:ph type="sldNum" sz="quarter" idx="4"/>
          </p:nvPr>
        </p:nvSpPr>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424156494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
        <p:nvSpPr>
          <p:cNvPr id="5" name="Date Placeholder 4">
            <a:extLst>
              <a:ext uri="{FF2B5EF4-FFF2-40B4-BE49-F238E27FC236}">
                <a16:creationId xmlns:a16="http://schemas.microsoft.com/office/drawing/2014/main" id="{D07A064A-9883-43FF-9473-D46F7373203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92CD9E1-0993-4757-94A3-A20ACE922E8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BA1CE22-C79C-4ED2-B0BD-90145D0F92BE}"/>
              </a:ext>
            </a:extLst>
          </p:cNvPr>
          <p:cNvSpPr>
            <a:spLocks noGrp="1"/>
          </p:cNvSpPr>
          <p:nvPr>
            <p:ph type="sldNum" sz="quarter" idx="4"/>
          </p:nvPr>
        </p:nvSpPr>
        <p:spPr/>
        <p:txBody>
          <a:bodyPr/>
          <a:lstStyle/>
          <a:p>
            <a:fld id="{28B83BC3-069B-46AF-A4E6-C99928E1A4FA}" type="slidenum">
              <a:rPr lang="en-US" smtClean="0"/>
              <a:pPr/>
              <a:t>529</a:t>
            </a:fld>
            <a:endParaRPr lang="en-US" dirty="0"/>
          </a:p>
        </p:txBody>
      </p:sp>
    </p:spTree>
    <p:custDataLst>
      <p:tags r:id="rId1"/>
    </p:custDataLst>
    <p:extLst>
      <p:ext uri="{BB962C8B-B14F-4D97-AF65-F5344CB8AC3E}">
        <p14:creationId xmlns:p14="http://schemas.microsoft.com/office/powerpoint/2010/main" val="370643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4" name="Date Placeholder 3">
            <a:extLst>
              <a:ext uri="{FF2B5EF4-FFF2-40B4-BE49-F238E27FC236}">
                <a16:creationId xmlns:a16="http://schemas.microsoft.com/office/drawing/2014/main" id="{F765C9F6-D95A-4978-8E06-5947E8A30A3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5C1E946-73AA-46DD-8706-188A545BA69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CB1AF32-36B2-49AD-AB88-7FD6E0C2E527}"/>
              </a:ext>
            </a:extLst>
          </p:cNvPr>
          <p:cNvSpPr>
            <a:spLocks noGrp="1"/>
          </p:cNvSpPr>
          <p:nvPr>
            <p:ph type="sldNum" sz="quarter" idx="4"/>
          </p:nvPr>
        </p:nvSpPr>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54817AF-5DCD-45F6-BF36-5329B1F9BEE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A709504-B88B-4157-99E1-2544477E69F9}"/>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1C0307E-7FFD-4FF0-BB85-F71C2A607042}"/>
              </a:ext>
            </a:extLst>
          </p:cNvPr>
          <p:cNvSpPr>
            <a:spLocks noGrp="1"/>
          </p:cNvSpPr>
          <p:nvPr>
            <p:ph type="sldNum" sz="quarter" idx="4"/>
          </p:nvPr>
        </p:nvSpPr>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3" name="Date Placeholder 2">
            <a:extLst>
              <a:ext uri="{FF2B5EF4-FFF2-40B4-BE49-F238E27FC236}">
                <a16:creationId xmlns:a16="http://schemas.microsoft.com/office/drawing/2014/main" id="{D63C40F5-3850-47B2-9457-538F231173D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2459AB-B2CF-4925-A0D6-E99D47626C72}"/>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B6B4692-ABBE-4BD3-8C0F-EA7520ED9D3D}"/>
              </a:ext>
            </a:extLst>
          </p:cNvPr>
          <p:cNvSpPr>
            <a:spLocks noGrp="1"/>
          </p:cNvSpPr>
          <p:nvPr>
            <p:ph type="sldNum" sz="quarter" idx="4"/>
          </p:nvPr>
        </p:nvSpPr>
        <p:spPr/>
        <p:txBody>
          <a:bodyPr/>
          <a:lstStyle/>
          <a:p>
            <a:fld id="{28B83BC3-069B-46AF-A4E6-C99928E1A4FA}" type="slidenum">
              <a:rPr lang="en-US" smtClean="0"/>
              <a:pPr/>
              <a:t>531</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4" name="Date Placeholder 3">
            <a:extLst>
              <a:ext uri="{FF2B5EF4-FFF2-40B4-BE49-F238E27FC236}">
                <a16:creationId xmlns:a16="http://schemas.microsoft.com/office/drawing/2014/main" id="{81D7E615-0B8F-4B4C-A998-AA98041A33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F06505-883F-4A4A-9465-88FD39B1EAF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4AA6FC6-FF29-4BA2-81C7-1CFBF3F01028}"/>
              </a:ext>
            </a:extLst>
          </p:cNvPr>
          <p:cNvSpPr>
            <a:spLocks noGrp="1"/>
          </p:cNvSpPr>
          <p:nvPr>
            <p:ph type="sldNum" sz="quarter" idx="4"/>
          </p:nvPr>
        </p:nvSpPr>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4" name="Date Placeholder 3">
            <a:extLst>
              <a:ext uri="{FF2B5EF4-FFF2-40B4-BE49-F238E27FC236}">
                <a16:creationId xmlns:a16="http://schemas.microsoft.com/office/drawing/2014/main" id="{2310481B-3A10-42B6-B13D-ADB86499DE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2CAF01-8A5C-4C4D-8363-DADF8A6AD50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DA25C09-61BC-40CD-91A4-05D0793260FF}"/>
              </a:ext>
            </a:extLst>
          </p:cNvPr>
          <p:cNvSpPr>
            <a:spLocks noGrp="1"/>
          </p:cNvSpPr>
          <p:nvPr>
            <p:ph type="sldNum" sz="quarter" idx="4"/>
          </p:nvPr>
        </p:nvSpPr>
        <p:spPr/>
        <p:txBody>
          <a:bodyPr/>
          <a:lstStyle/>
          <a:p>
            <a:fld id="{28B83BC3-069B-46AF-A4E6-C99928E1A4FA}" type="slidenum">
              <a:rPr lang="en-US" smtClean="0"/>
              <a:pPr/>
              <a:t>533</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4" name="Date Placeholder 3">
            <a:extLst>
              <a:ext uri="{FF2B5EF4-FFF2-40B4-BE49-F238E27FC236}">
                <a16:creationId xmlns:a16="http://schemas.microsoft.com/office/drawing/2014/main" id="{329426BA-E3BE-4DC6-9EE1-E5BDD41693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F693B7-1AC1-48AD-AB5F-AD24114EC8A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9CF4AD4-3FFE-4A7B-8258-5517AF155D0D}"/>
              </a:ext>
            </a:extLst>
          </p:cNvPr>
          <p:cNvSpPr>
            <a:spLocks noGrp="1"/>
          </p:cNvSpPr>
          <p:nvPr>
            <p:ph type="sldNum" sz="quarter" idx="4"/>
          </p:nvPr>
        </p:nvSpPr>
        <p:spPr/>
        <p:txBody>
          <a:bodyPr/>
          <a:lstStyle/>
          <a:p>
            <a:fld id="{28B83BC3-069B-46AF-A4E6-C99928E1A4FA}" type="slidenum">
              <a:rPr lang="en-US" smtClean="0"/>
              <a:pPr/>
              <a:t>534</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4" name="Date Placeholder 3">
            <a:extLst>
              <a:ext uri="{FF2B5EF4-FFF2-40B4-BE49-F238E27FC236}">
                <a16:creationId xmlns:a16="http://schemas.microsoft.com/office/drawing/2014/main" id="{C244080F-9DAE-4C69-A8B4-9F3C9DE060E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C3A4EF-8934-41D6-B87A-00F3F2FC19D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DAE511F-F833-45A0-8EEE-DE4A41D0A422}"/>
              </a:ext>
            </a:extLst>
          </p:cNvPr>
          <p:cNvSpPr>
            <a:spLocks noGrp="1"/>
          </p:cNvSpPr>
          <p:nvPr>
            <p:ph type="sldNum" sz="quarter" idx="4"/>
          </p:nvPr>
        </p:nvSpPr>
        <p:spPr/>
        <p:txBody>
          <a:bodyPr/>
          <a:lstStyle/>
          <a:p>
            <a:fld id="{28B83BC3-069B-46AF-A4E6-C99928E1A4FA}" type="slidenum">
              <a:rPr lang="en-US" smtClean="0"/>
              <a:pPr/>
              <a:t>535</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69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69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2970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2970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0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0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A9C8EE9-35BF-4538-8206-BF76C2880595}"/>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D68AB946-4CB3-473B-A1A3-8A55D7962104}"/>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81B2BF3C-E41E-4741-A65D-2A951BF8892E}"/>
              </a:ext>
            </a:extLst>
          </p:cNvPr>
          <p:cNvSpPr>
            <a:spLocks noGrp="1"/>
          </p:cNvSpPr>
          <p:nvPr>
            <p:ph type="sldNum" sz="quarter" idx="4"/>
          </p:nvPr>
        </p:nvSpPr>
        <p:spPr/>
        <p:txBody>
          <a:bodyPr/>
          <a:lstStyle/>
          <a:p>
            <a:fld id="{28B83BC3-069B-46AF-A4E6-C99928E1A4FA}" type="slidenum">
              <a:rPr lang="en-US" smtClean="0"/>
              <a:pPr/>
              <a:t>536</a:t>
            </a:fld>
            <a:endParaRPr lang="en-US" dirty="0"/>
          </a:p>
        </p:txBody>
      </p:sp>
    </p:spTree>
    <p:custDataLst>
      <p:tags r:id="rId2"/>
    </p:custDataLst>
    <p:extLst>
      <p:ext uri="{BB962C8B-B14F-4D97-AF65-F5344CB8AC3E}">
        <p14:creationId xmlns:p14="http://schemas.microsoft.com/office/powerpoint/2010/main" val="101969392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81980FF9-E1E3-4480-A5D9-FBFAAC3D37BD}"/>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FFE4194-1A1E-4CA6-A7AD-D946DF485422}"/>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54F1AAB5-5828-40D7-8455-B81373C3754E}"/>
              </a:ext>
            </a:extLst>
          </p:cNvPr>
          <p:cNvSpPr>
            <a:spLocks noGrp="1"/>
          </p:cNvSpPr>
          <p:nvPr>
            <p:ph type="sldNum" sz="quarter" idx="4"/>
          </p:nvPr>
        </p:nvSpPr>
        <p:spPr/>
        <p:txBody>
          <a:bodyPr/>
          <a:lstStyle/>
          <a:p>
            <a:fld id="{28B83BC3-069B-46AF-A4E6-C99928E1A4FA}" type="slidenum">
              <a:rPr lang="en-US" smtClean="0"/>
              <a:pPr/>
              <a:t>537</a:t>
            </a:fld>
            <a:endParaRPr lang="en-US" dirty="0"/>
          </a:p>
        </p:txBody>
      </p:sp>
    </p:spTree>
    <p:custDataLst>
      <p:tags r:id="rId2"/>
    </p:custDataLst>
    <p:extLst>
      <p:ext uri="{BB962C8B-B14F-4D97-AF65-F5344CB8AC3E}">
        <p14:creationId xmlns:p14="http://schemas.microsoft.com/office/powerpoint/2010/main" val="3833315023"/>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3174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3174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4" name="Date Placeholder 3">
            <a:extLst>
              <a:ext uri="{FF2B5EF4-FFF2-40B4-BE49-F238E27FC236}">
                <a16:creationId xmlns:a16="http://schemas.microsoft.com/office/drawing/2014/main" id="{9665D1B7-DAD5-49B3-A9A5-81D74DEDA04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FCFEB70-12E6-4CD7-8C46-F31B5BC30A1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9BD00F59-5546-4CD1-A360-A7F59E1D66C6}"/>
              </a:ext>
            </a:extLst>
          </p:cNvPr>
          <p:cNvSpPr>
            <a:spLocks noGrp="1"/>
          </p:cNvSpPr>
          <p:nvPr>
            <p:ph type="sldNum" sz="quarter" idx="4"/>
          </p:nvPr>
        </p:nvSpPr>
        <p:spPr/>
        <p:txBody>
          <a:bodyPr/>
          <a:lstStyle/>
          <a:p>
            <a:fld id="{28B83BC3-069B-46AF-A4E6-C99928E1A4FA}" type="slidenum">
              <a:rPr lang="en-US" smtClean="0"/>
              <a:pPr/>
              <a:t>538</a:t>
            </a:fld>
            <a:endParaRPr lang="en-US" dirty="0"/>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4" name="Date Placeholder 3">
            <a:extLst>
              <a:ext uri="{FF2B5EF4-FFF2-40B4-BE49-F238E27FC236}">
                <a16:creationId xmlns:a16="http://schemas.microsoft.com/office/drawing/2014/main" id="{76102A37-AAD3-4EE1-B34B-05CC129D8C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2DBCC9-EB8D-4691-8D41-C2093B09F1A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391576-A36E-4D49-8EE8-AF9F4771DDAC}"/>
              </a:ext>
            </a:extLst>
          </p:cNvPr>
          <p:cNvSpPr>
            <a:spLocks noGrp="1"/>
          </p:cNvSpPr>
          <p:nvPr>
            <p:ph type="sldNum" sz="quarter" idx="4"/>
          </p:nvPr>
        </p:nvSpPr>
        <p:spPr/>
        <p:txBody>
          <a:bodyPr/>
          <a:lstStyle/>
          <a:p>
            <a:fld id="{28B83BC3-069B-46AF-A4E6-C99928E1A4FA}" type="slidenum">
              <a:rPr lang="en-US" smtClean="0"/>
              <a:pPr/>
              <a:t>539</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4" name="Date Placeholder 3">
            <a:extLst>
              <a:ext uri="{FF2B5EF4-FFF2-40B4-BE49-F238E27FC236}">
                <a16:creationId xmlns:a16="http://schemas.microsoft.com/office/drawing/2014/main" id="{F7D6CA1F-9563-4E47-A207-4FAAB7A0D30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97933BA-697A-4654-920F-9ED7D87A1B4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5EBCF1E-DD33-401C-954B-44DA89617617}"/>
              </a:ext>
            </a:extLst>
          </p:cNvPr>
          <p:cNvSpPr>
            <a:spLocks noGrp="1"/>
          </p:cNvSpPr>
          <p:nvPr>
            <p:ph type="sldNum" sz="quarter" idx="4"/>
          </p:nvPr>
        </p:nvSpPr>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4" name="Date Placeholder 3">
            <a:extLst>
              <a:ext uri="{FF2B5EF4-FFF2-40B4-BE49-F238E27FC236}">
                <a16:creationId xmlns:a16="http://schemas.microsoft.com/office/drawing/2014/main" id="{6A584B5A-4F61-42A3-960F-4694AD7C75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842ED7-D94F-46BB-8134-2C0629DBF6F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2F03CF7-8C64-48E7-BA4E-5A242D5CAC28}"/>
              </a:ext>
            </a:extLst>
          </p:cNvPr>
          <p:cNvSpPr>
            <a:spLocks noGrp="1"/>
          </p:cNvSpPr>
          <p:nvPr>
            <p:ph type="sldNum" sz="quarter" idx="4"/>
          </p:nvPr>
        </p:nvSpPr>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4" name="Date Placeholder 3">
            <a:extLst>
              <a:ext uri="{FF2B5EF4-FFF2-40B4-BE49-F238E27FC236}">
                <a16:creationId xmlns:a16="http://schemas.microsoft.com/office/drawing/2014/main" id="{60FAE2C5-5DB2-429E-84D2-E2CBDA832B7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2ACC15-7FB5-48EC-8274-5EDDC0E29D6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069F08F-05AC-4E59-9EEF-C2E948B85F2C}"/>
              </a:ext>
            </a:extLst>
          </p:cNvPr>
          <p:cNvSpPr>
            <a:spLocks noGrp="1"/>
          </p:cNvSpPr>
          <p:nvPr>
            <p:ph type="sldNum" sz="quarter" idx="4"/>
          </p:nvPr>
        </p:nvSpPr>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3277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a:extLst/>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3277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3277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3277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3277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3277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a:extLst/>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4" name="Date Placeholder 3">
            <a:extLst>
              <a:ext uri="{FF2B5EF4-FFF2-40B4-BE49-F238E27FC236}">
                <a16:creationId xmlns:a16="http://schemas.microsoft.com/office/drawing/2014/main" id="{AE36CC0A-3369-4C76-997F-E230E9317B6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B21D95E-4E32-4E07-8707-682E86B7295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3F31CD1A-90A5-473A-90F3-F98D81135DA8}"/>
              </a:ext>
            </a:extLst>
          </p:cNvPr>
          <p:cNvSpPr>
            <a:spLocks noGrp="1"/>
          </p:cNvSpPr>
          <p:nvPr>
            <p:ph type="sldNum" sz="quarter" idx="4"/>
          </p:nvPr>
        </p:nvSpPr>
        <p:spPr/>
        <p:txBody>
          <a:bodyPr/>
          <a:lstStyle/>
          <a:p>
            <a:fld id="{28B83BC3-069B-46AF-A4E6-C99928E1A4FA}" type="slidenum">
              <a:rPr lang="en-US" smtClean="0"/>
              <a:pPr/>
              <a:t>542</a:t>
            </a:fld>
            <a:endParaRPr lang="en-US" dirty="0"/>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6CBCF91-4011-4FA9-A1A1-A7437363D60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CA1A92-FF6A-498B-86E9-77180CBA70B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5BC5E29-9492-4740-B906-C31ACD1521DB}"/>
              </a:ext>
            </a:extLst>
          </p:cNvPr>
          <p:cNvSpPr>
            <a:spLocks noGrp="1"/>
          </p:cNvSpPr>
          <p:nvPr>
            <p:ph type="sldNum" sz="quarter" idx="4"/>
          </p:nvPr>
        </p:nvSpPr>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
        <p:nvSpPr>
          <p:cNvPr id="4" name="Date Placeholder 3">
            <a:extLst>
              <a:ext uri="{FF2B5EF4-FFF2-40B4-BE49-F238E27FC236}">
                <a16:creationId xmlns:a16="http://schemas.microsoft.com/office/drawing/2014/main" id="{F937FA8E-DD70-47E4-920A-0D6AD2F45A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53B612-D369-4FB7-90DA-9CDF4A1E464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1387C83-A4BE-4287-8FC7-C95D027F99C9}"/>
              </a:ext>
            </a:extLst>
          </p:cNvPr>
          <p:cNvSpPr>
            <a:spLocks noGrp="1"/>
          </p:cNvSpPr>
          <p:nvPr>
            <p:ph type="sldNum" sz="quarter" idx="4"/>
          </p:nvPr>
        </p:nvSpPr>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20876982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
        <p:nvSpPr>
          <p:cNvPr id="5" name="Date Placeholder 4">
            <a:extLst>
              <a:ext uri="{FF2B5EF4-FFF2-40B4-BE49-F238E27FC236}">
                <a16:creationId xmlns:a16="http://schemas.microsoft.com/office/drawing/2014/main" id="{BC2B488F-F865-4C15-ACB8-FEED77BB726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D47A9F8-EBA7-4AFF-BF86-566D03A5C30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DBEA177-5609-4F95-B2AB-D951EF74AF5F}"/>
              </a:ext>
            </a:extLst>
          </p:cNvPr>
          <p:cNvSpPr>
            <a:spLocks noGrp="1"/>
          </p:cNvSpPr>
          <p:nvPr>
            <p:ph type="sldNum" sz="quarter" idx="4"/>
          </p:nvPr>
        </p:nvSpPr>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12210571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020D175-C5E0-4C59-830A-1496678E13E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594EE33-7837-4E22-9190-D19BC0E08E5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4E0E45DE-58B7-4ADD-B7FC-6FF8CA0F594F}"/>
              </a:ext>
            </a:extLst>
          </p:cNvPr>
          <p:cNvSpPr>
            <a:spLocks noGrp="1"/>
          </p:cNvSpPr>
          <p:nvPr>
            <p:ph type="sldNum" sz="quarter" idx="4"/>
          </p:nvPr>
        </p:nvSpPr>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3" name="Date Placeholder 2">
            <a:extLst>
              <a:ext uri="{FF2B5EF4-FFF2-40B4-BE49-F238E27FC236}">
                <a16:creationId xmlns:a16="http://schemas.microsoft.com/office/drawing/2014/main" id="{1E8FB72D-5B82-4DCF-BC27-BBF5A4CF071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5F9CA-ECA7-4C26-955C-5C3F8AD76EA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4EB325F-67B3-4928-962E-2E236F439BC4}"/>
              </a:ext>
            </a:extLst>
          </p:cNvPr>
          <p:cNvSpPr>
            <a:spLocks noGrp="1"/>
          </p:cNvSpPr>
          <p:nvPr>
            <p:ph type="sldNum" sz="quarter" idx="4"/>
          </p:nvPr>
        </p:nvSpPr>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B0CDF6D2-1A63-4A5B-8915-B255DD40678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C24CF96-389A-4681-A402-1B200EBFE05F}"/>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532488C9-0ED5-4F5C-AB6B-251A3C826579}"/>
              </a:ext>
            </a:extLst>
          </p:cNvPr>
          <p:cNvSpPr>
            <a:spLocks noGrp="1"/>
          </p:cNvSpPr>
          <p:nvPr>
            <p:ph type="sldNum" sz="quarter" idx="4"/>
          </p:nvPr>
        </p:nvSpPr>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3" name="Date Placeholder 2">
            <a:extLst>
              <a:ext uri="{FF2B5EF4-FFF2-40B4-BE49-F238E27FC236}">
                <a16:creationId xmlns:a16="http://schemas.microsoft.com/office/drawing/2014/main" id="{8EB02A0D-A436-479F-B7B8-10C74D95AB3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602968F-6468-46AC-8BF1-C7EFDCBFBFD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E2FF224-2960-42A6-B521-2A4EA450955A}"/>
              </a:ext>
            </a:extLst>
          </p:cNvPr>
          <p:cNvSpPr>
            <a:spLocks noGrp="1"/>
          </p:cNvSpPr>
          <p:nvPr>
            <p:ph type="sldNum" sz="quarter" idx="4"/>
          </p:nvPr>
        </p:nvSpPr>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4" name="Date Placeholder 3">
            <a:extLst>
              <a:ext uri="{FF2B5EF4-FFF2-40B4-BE49-F238E27FC236}">
                <a16:creationId xmlns:a16="http://schemas.microsoft.com/office/drawing/2014/main" id="{81000D15-F64C-4EA2-BFCF-CC3398BCDA9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FDE9475-1663-4721-ABD8-06D322A7180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F1B2796-4BC3-41D4-A0FF-B3A06A4D203D}"/>
              </a:ext>
            </a:extLst>
          </p:cNvPr>
          <p:cNvSpPr>
            <a:spLocks noGrp="1"/>
          </p:cNvSpPr>
          <p:nvPr>
            <p:ph type="sldNum" sz="quarter" idx="4"/>
          </p:nvPr>
        </p:nvSpPr>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4" name="Date Placeholder 3">
            <a:extLst>
              <a:ext uri="{FF2B5EF4-FFF2-40B4-BE49-F238E27FC236}">
                <a16:creationId xmlns:a16="http://schemas.microsoft.com/office/drawing/2014/main" id="{41AC8662-75C3-46E0-9247-884A33FA62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CFAA9F-7FCE-4DFD-8E4A-40DE9C1AF86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3286741-3463-4047-B9E5-FA1CB27E249F}"/>
              </a:ext>
            </a:extLst>
          </p:cNvPr>
          <p:cNvSpPr>
            <a:spLocks noGrp="1"/>
          </p:cNvSpPr>
          <p:nvPr>
            <p:ph type="sldNum" sz="quarter" idx="4"/>
          </p:nvPr>
        </p:nvSpPr>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3" name="Date Placeholder 2">
            <a:extLst>
              <a:ext uri="{FF2B5EF4-FFF2-40B4-BE49-F238E27FC236}">
                <a16:creationId xmlns:a16="http://schemas.microsoft.com/office/drawing/2014/main" id="{975E9126-17D2-4514-961B-7EB5D332263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D6DC043-DD38-4FD2-A05A-4D22444F4D6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85657A0-C01B-4E2A-9C99-2C8C57AD1DAC}"/>
              </a:ext>
            </a:extLst>
          </p:cNvPr>
          <p:cNvSpPr>
            <a:spLocks noGrp="1"/>
          </p:cNvSpPr>
          <p:nvPr>
            <p:ph type="sldNum" sz="quarter" idx="4"/>
          </p:nvPr>
        </p:nvSpPr>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3045B9C-73C1-44E4-8245-C1B742C387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6F51F83-A8DB-4BA9-A199-AD6E19EF98E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E35669E-32A9-4C34-A707-528A9FB285B2}"/>
              </a:ext>
            </a:extLst>
          </p:cNvPr>
          <p:cNvSpPr>
            <a:spLocks noGrp="1"/>
          </p:cNvSpPr>
          <p:nvPr>
            <p:ph type="sldNum" sz="quarter" idx="4"/>
          </p:nvPr>
        </p:nvSpPr>
        <p:spPr/>
        <p:txBody>
          <a:bodyPr/>
          <a:lstStyle/>
          <a:p>
            <a:fld id="{28B83BC3-069B-46AF-A4E6-C99928E1A4FA}" type="slidenum">
              <a:rPr lang="en-US" smtClean="0"/>
              <a:pPr/>
              <a:t>552</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4" name="Date Placeholder 3">
            <a:extLst>
              <a:ext uri="{FF2B5EF4-FFF2-40B4-BE49-F238E27FC236}">
                <a16:creationId xmlns:a16="http://schemas.microsoft.com/office/drawing/2014/main" id="{9774CB16-715C-48C3-B79B-CB2380CF98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EE0EBF-411D-4033-A696-CD1F706561D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B51F88F-7AE2-4251-9D99-F5473A5F48BF}"/>
              </a:ext>
            </a:extLst>
          </p:cNvPr>
          <p:cNvSpPr>
            <a:spLocks noGrp="1"/>
          </p:cNvSpPr>
          <p:nvPr>
            <p:ph type="sldNum" sz="quarter" idx="4"/>
          </p:nvPr>
        </p:nvSpPr>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6CD0D6-3A80-425E-8930-83994399B67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38EED90-8C06-4978-85F1-74531E0394C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DD39F5D-DCD7-4080-9853-415EC42DD406}"/>
              </a:ext>
            </a:extLst>
          </p:cNvPr>
          <p:cNvSpPr>
            <a:spLocks noGrp="1"/>
          </p:cNvSpPr>
          <p:nvPr>
            <p:ph type="sldNum" sz="quarter" idx="4"/>
          </p:nvPr>
        </p:nvSpPr>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C6D205AF-A86C-4D7A-9227-5D7000DF8C2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8C62BD-84F6-4C4A-9090-2E42CE7A0C4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2A2F878-3A3F-4420-A8C1-1D30368CA411}"/>
              </a:ext>
            </a:extLst>
          </p:cNvPr>
          <p:cNvSpPr>
            <a:spLocks noGrp="1"/>
          </p:cNvSpPr>
          <p:nvPr>
            <p:ph type="sldNum" sz="quarter" idx="4"/>
          </p:nvPr>
        </p:nvSpPr>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4" name="Date Placeholder 3">
            <a:extLst>
              <a:ext uri="{FF2B5EF4-FFF2-40B4-BE49-F238E27FC236}">
                <a16:creationId xmlns:a16="http://schemas.microsoft.com/office/drawing/2014/main" id="{85EBA695-2987-4721-899E-54A33BECAC4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C58B6F-14B8-4AA7-AF5A-E781D7C939E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43E604F-9B11-4BF9-A596-2129D82E3424}"/>
              </a:ext>
            </a:extLst>
          </p:cNvPr>
          <p:cNvSpPr>
            <a:spLocks noGrp="1"/>
          </p:cNvSpPr>
          <p:nvPr>
            <p:ph type="sldNum" sz="quarter" idx="4"/>
          </p:nvPr>
        </p:nvSpPr>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4" name="Date Placeholder 3">
            <a:extLst>
              <a:ext uri="{FF2B5EF4-FFF2-40B4-BE49-F238E27FC236}">
                <a16:creationId xmlns:a16="http://schemas.microsoft.com/office/drawing/2014/main" id="{90C7CA42-1B15-49BC-B8E6-72577A8FC86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9B7C958-4995-4A64-A055-676C1EA878B7}"/>
              </a:ext>
            </a:extLst>
          </p:cNvPr>
          <p:cNvSpPr>
            <a:spLocks noGrp="1"/>
          </p:cNvSpPr>
          <p:nvPr>
            <p:ph type="ftr" sz="quarter" idx="3"/>
          </p:nvPr>
        </p:nvSpPr>
        <p:spPr/>
        <p:txBody>
          <a:bodyPr/>
          <a:lstStyle/>
          <a:p>
            <a:r>
              <a:rPr lang="en-US"/>
              <a:t>© RB Sigma LLC.</a:t>
            </a:r>
            <a:endParaRPr lang="en-US" dirty="0"/>
          </a:p>
        </p:txBody>
      </p:sp>
      <p:sp>
        <p:nvSpPr>
          <p:cNvPr id="14" name="Slide Number Placeholder 13">
            <a:extLst>
              <a:ext uri="{FF2B5EF4-FFF2-40B4-BE49-F238E27FC236}">
                <a16:creationId xmlns:a16="http://schemas.microsoft.com/office/drawing/2014/main" id="{5B3F4CC7-9C7C-42D8-AF60-26D931C4DDD0}"/>
              </a:ext>
            </a:extLst>
          </p:cNvPr>
          <p:cNvSpPr>
            <a:spLocks noGrp="1"/>
          </p:cNvSpPr>
          <p:nvPr>
            <p:ph type="sldNum" sz="quarter" idx="4"/>
          </p:nvPr>
        </p:nvSpPr>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3" name="Date Placeholder 2">
            <a:extLst>
              <a:ext uri="{FF2B5EF4-FFF2-40B4-BE49-F238E27FC236}">
                <a16:creationId xmlns:a16="http://schemas.microsoft.com/office/drawing/2014/main" id="{9C7859B4-3674-4990-B1DE-F2E1C1F4A5B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F024040-B34F-4518-BB9F-1D1E4AA5556D}"/>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C659516-52FB-4EEE-B6B3-D38950E3BC69}"/>
              </a:ext>
            </a:extLst>
          </p:cNvPr>
          <p:cNvSpPr>
            <a:spLocks noGrp="1"/>
          </p:cNvSpPr>
          <p:nvPr>
            <p:ph type="sldNum" sz="quarter" idx="4"/>
          </p:nvPr>
        </p:nvSpPr>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4" name="Date Placeholder 3">
            <a:extLst>
              <a:ext uri="{FF2B5EF4-FFF2-40B4-BE49-F238E27FC236}">
                <a16:creationId xmlns:a16="http://schemas.microsoft.com/office/drawing/2014/main" id="{ECC1D572-CDF7-4E49-A890-40D1034A4B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C5C53E-1682-4358-8F8C-2E1F69D02B2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68CDF21-5A4C-42FC-8887-DFAC89FD3D11}"/>
              </a:ext>
            </a:extLst>
          </p:cNvPr>
          <p:cNvSpPr>
            <a:spLocks noGrp="1"/>
          </p:cNvSpPr>
          <p:nvPr>
            <p:ph type="sldNum" sz="quarter" idx="4"/>
          </p:nvPr>
        </p:nvSpPr>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4" name="Date Placeholder 3">
            <a:extLst>
              <a:ext uri="{FF2B5EF4-FFF2-40B4-BE49-F238E27FC236}">
                <a16:creationId xmlns:a16="http://schemas.microsoft.com/office/drawing/2014/main" id="{A5688988-B52A-4DD6-885B-F48E72BDD6C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4E14305-F460-46B6-A134-292B6B041F05}"/>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35C0546-BFF4-4017-88DF-45E15356A65F}"/>
              </a:ext>
            </a:extLst>
          </p:cNvPr>
          <p:cNvSpPr>
            <a:spLocks noGrp="1"/>
          </p:cNvSpPr>
          <p:nvPr>
            <p:ph type="sldNum" sz="quarter" idx="4"/>
          </p:nvPr>
        </p:nvSpPr>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4" name="Date Placeholder 3">
            <a:extLst>
              <a:ext uri="{FF2B5EF4-FFF2-40B4-BE49-F238E27FC236}">
                <a16:creationId xmlns:a16="http://schemas.microsoft.com/office/drawing/2014/main" id="{85ED1F18-D680-4977-B727-5109BD2554D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E24C5A-25CD-4ACE-9AAC-C0E4756CCEA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383B39F-AEEF-4D81-82B1-41CE954929C3}"/>
              </a:ext>
            </a:extLst>
          </p:cNvPr>
          <p:cNvSpPr>
            <a:spLocks noGrp="1"/>
          </p:cNvSpPr>
          <p:nvPr>
            <p:ph type="sldNum" sz="quarter" idx="4"/>
          </p:nvPr>
        </p:nvSpPr>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4" name="Date Placeholder 3">
            <a:extLst>
              <a:ext uri="{FF2B5EF4-FFF2-40B4-BE49-F238E27FC236}">
                <a16:creationId xmlns:a16="http://schemas.microsoft.com/office/drawing/2014/main" id="{9A55FD17-5676-47D8-822E-1C84754BB77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572F688-1E7E-4BC3-AF1F-03F28000880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1D7C948-654F-4237-B01C-532C01E63F43}"/>
              </a:ext>
            </a:extLst>
          </p:cNvPr>
          <p:cNvSpPr>
            <a:spLocks noGrp="1"/>
          </p:cNvSpPr>
          <p:nvPr>
            <p:ph type="sldNum" sz="quarter" idx="4"/>
          </p:nvPr>
        </p:nvSpPr>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3" name="Date Placeholder 2">
            <a:extLst>
              <a:ext uri="{FF2B5EF4-FFF2-40B4-BE49-F238E27FC236}">
                <a16:creationId xmlns:a16="http://schemas.microsoft.com/office/drawing/2014/main" id="{D9FF4F62-4AF2-4AEA-A96D-AC28F895746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E6E32C-A733-4AAF-9238-3190B45AD07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087DB02-BDB4-4D43-B30A-DD003E08350E}"/>
              </a:ext>
            </a:extLst>
          </p:cNvPr>
          <p:cNvSpPr>
            <a:spLocks noGrp="1"/>
          </p:cNvSpPr>
          <p:nvPr>
            <p:ph type="sldNum" sz="quarter" idx="4"/>
          </p:nvPr>
        </p:nvSpPr>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3" name="Date Placeholder 2">
            <a:extLst>
              <a:ext uri="{FF2B5EF4-FFF2-40B4-BE49-F238E27FC236}">
                <a16:creationId xmlns:a16="http://schemas.microsoft.com/office/drawing/2014/main" id="{155283F9-3849-4166-A0DD-CA7F6875343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C4E766-7BF3-4D64-91BC-DDE8D6B9DA7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C9C6F4C-5CDB-42F3-A966-60615A1062FC}"/>
              </a:ext>
            </a:extLst>
          </p:cNvPr>
          <p:cNvSpPr>
            <a:spLocks noGrp="1"/>
          </p:cNvSpPr>
          <p:nvPr>
            <p:ph type="sldNum" sz="quarter" idx="4"/>
          </p:nvPr>
        </p:nvSpPr>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4" name="Date Placeholder 3">
            <a:extLst>
              <a:ext uri="{FF2B5EF4-FFF2-40B4-BE49-F238E27FC236}">
                <a16:creationId xmlns:a16="http://schemas.microsoft.com/office/drawing/2014/main" id="{470B22D3-6B8D-48EA-858C-58F24AA379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89E697A-720A-44DD-B4C8-0F977C8A304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9A1A7D3-A00F-4450-B1D1-8F801F574CCE}"/>
              </a:ext>
            </a:extLst>
          </p:cNvPr>
          <p:cNvSpPr>
            <a:spLocks noGrp="1"/>
          </p:cNvSpPr>
          <p:nvPr>
            <p:ph type="sldNum" sz="quarter" idx="4"/>
          </p:nvPr>
        </p:nvSpPr>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4" name="Date Placeholder 3">
            <a:extLst>
              <a:ext uri="{FF2B5EF4-FFF2-40B4-BE49-F238E27FC236}">
                <a16:creationId xmlns:a16="http://schemas.microsoft.com/office/drawing/2014/main" id="{07F624D6-7700-4004-9F68-6F77F6BCA91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471D22-F3D0-4470-AA68-351E1F1994F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DE772BC-1939-419C-A685-335B6F9403E7}"/>
              </a:ext>
            </a:extLst>
          </p:cNvPr>
          <p:cNvSpPr>
            <a:spLocks noGrp="1"/>
          </p:cNvSpPr>
          <p:nvPr>
            <p:ph type="sldNum" sz="quarter" idx="4"/>
          </p:nvPr>
        </p:nvSpPr>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15164DC4-9560-4AC6-AC24-DB31A64D30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2894F42-8700-4ADB-8640-0E29036D615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0ECE3E8-C1B6-4685-9E1C-260434E3DC28}"/>
              </a:ext>
            </a:extLst>
          </p:cNvPr>
          <p:cNvSpPr>
            <a:spLocks noGrp="1"/>
          </p:cNvSpPr>
          <p:nvPr>
            <p:ph type="sldNum" sz="quarter" idx="4"/>
          </p:nvPr>
        </p:nvSpPr>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3" name="Date Placeholder 2">
            <a:extLst>
              <a:ext uri="{FF2B5EF4-FFF2-40B4-BE49-F238E27FC236}">
                <a16:creationId xmlns:a16="http://schemas.microsoft.com/office/drawing/2014/main" id="{940EDF98-9AE5-45E5-977B-19AFDD0CD0E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9315CB4-B6D3-40A4-A139-46C47270FA3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2E87519-5AF5-4761-8861-D8F664FECB48}"/>
              </a:ext>
            </a:extLst>
          </p:cNvPr>
          <p:cNvSpPr>
            <a:spLocks noGrp="1"/>
          </p:cNvSpPr>
          <p:nvPr>
            <p:ph type="sldNum" sz="quarter" idx="4"/>
          </p:nvPr>
        </p:nvSpPr>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9BD02D5C-28A5-412E-BE75-E2FC44712D7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78FE226-0344-420F-AEED-6972496AC58E}"/>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02B6109F-181C-4CDE-B336-094FFE2EA5B3}"/>
              </a:ext>
            </a:extLst>
          </p:cNvPr>
          <p:cNvSpPr>
            <a:spLocks noGrp="1"/>
          </p:cNvSpPr>
          <p:nvPr>
            <p:ph type="sldNum" sz="quarter" idx="4"/>
          </p:nvPr>
        </p:nvSpPr>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3" name="Date Placeholder 2">
            <a:extLst>
              <a:ext uri="{FF2B5EF4-FFF2-40B4-BE49-F238E27FC236}">
                <a16:creationId xmlns:a16="http://schemas.microsoft.com/office/drawing/2014/main" id="{FB2156D0-CFD9-46CE-9F95-2DCF1356E68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FF5FB4D-E4F2-4122-86DE-A627931F4F2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DA191AF-FCA1-4583-BBEA-0613052A7914}"/>
              </a:ext>
            </a:extLst>
          </p:cNvPr>
          <p:cNvSpPr>
            <a:spLocks noGrp="1"/>
          </p:cNvSpPr>
          <p:nvPr>
            <p:ph type="sldNum" sz="quarter" idx="4"/>
          </p:nvPr>
        </p:nvSpPr>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4" name="Date Placeholder 3">
            <a:extLst>
              <a:ext uri="{FF2B5EF4-FFF2-40B4-BE49-F238E27FC236}">
                <a16:creationId xmlns:a16="http://schemas.microsoft.com/office/drawing/2014/main" id="{97ABEA71-068C-4A2A-862F-56D1E7FC415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838929A-217A-4B65-99F8-7F7B34BFB60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3C02242-68DF-4ADD-92A9-8B414D2E4251}"/>
              </a:ext>
            </a:extLst>
          </p:cNvPr>
          <p:cNvSpPr>
            <a:spLocks noGrp="1"/>
          </p:cNvSpPr>
          <p:nvPr>
            <p:ph type="sldNum" sz="quarter" idx="4"/>
          </p:nvPr>
        </p:nvSpPr>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3" name="Date Placeholder 2">
            <a:extLst>
              <a:ext uri="{FF2B5EF4-FFF2-40B4-BE49-F238E27FC236}">
                <a16:creationId xmlns:a16="http://schemas.microsoft.com/office/drawing/2014/main" id="{7EDE0AA3-03F3-4F4F-ABFC-355EDBC580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736B7-E987-48DC-B206-6C4FF72AE6D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B402AFD-3EBF-4E62-949E-E47728654ED6}"/>
              </a:ext>
            </a:extLst>
          </p:cNvPr>
          <p:cNvSpPr>
            <a:spLocks noGrp="1"/>
          </p:cNvSpPr>
          <p:nvPr>
            <p:ph type="sldNum" sz="quarter" idx="4"/>
          </p:nvPr>
        </p:nvSpPr>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4" name="Date Placeholder 3">
            <a:extLst>
              <a:ext uri="{FF2B5EF4-FFF2-40B4-BE49-F238E27FC236}">
                <a16:creationId xmlns:a16="http://schemas.microsoft.com/office/drawing/2014/main" id="{015969B4-72BD-4BFD-8CFB-AEF0C3C4135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5E249D-A0E5-4C53-9021-6979E022304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F9F3D9E-B4AA-47AF-B347-3FBEFAA772CC}"/>
              </a:ext>
            </a:extLst>
          </p:cNvPr>
          <p:cNvSpPr>
            <a:spLocks noGrp="1"/>
          </p:cNvSpPr>
          <p:nvPr>
            <p:ph type="sldNum" sz="quarter" idx="4"/>
          </p:nvPr>
        </p:nvSpPr>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4" name="Date Placeholder 3">
            <a:extLst>
              <a:ext uri="{FF2B5EF4-FFF2-40B4-BE49-F238E27FC236}">
                <a16:creationId xmlns:a16="http://schemas.microsoft.com/office/drawing/2014/main" id="{CC2AA775-9250-45AF-AC41-60B88311A5D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665804-6F1D-4621-B3EE-B9BECFE1B08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533802A-1D05-4209-A8DB-2432EFA5C992}"/>
              </a:ext>
            </a:extLst>
          </p:cNvPr>
          <p:cNvSpPr>
            <a:spLocks noGrp="1"/>
          </p:cNvSpPr>
          <p:nvPr>
            <p:ph type="sldNum" sz="quarter" idx="4"/>
          </p:nvPr>
        </p:nvSpPr>
        <p:spPr/>
        <p:txBody>
          <a:bodyPr/>
          <a:lstStyle/>
          <a:p>
            <a:fld id="{28B83BC3-069B-46AF-A4E6-C99928E1A4FA}" type="slidenum">
              <a:rPr lang="en-US" smtClean="0"/>
              <a:pPr/>
              <a:t>572</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3" name="Date Placeholder 2">
            <a:extLst>
              <a:ext uri="{FF2B5EF4-FFF2-40B4-BE49-F238E27FC236}">
                <a16:creationId xmlns:a16="http://schemas.microsoft.com/office/drawing/2014/main" id="{86827525-22F9-477E-996E-E5C4C0F22DD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D2FBE27-6334-4CD3-846B-3425C2DAA5A7}"/>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A34E62B-17EC-467D-9F0A-7AF1FAC8CC36}"/>
              </a:ext>
            </a:extLst>
          </p:cNvPr>
          <p:cNvSpPr>
            <a:spLocks noGrp="1"/>
          </p:cNvSpPr>
          <p:nvPr>
            <p:ph type="sldNum" sz="quarter" idx="4"/>
          </p:nvPr>
        </p:nvSpPr>
        <p:spPr/>
        <p:txBody>
          <a:bodyPr/>
          <a:lstStyle/>
          <a:p>
            <a:fld id="{28B83BC3-069B-46AF-A4E6-C99928E1A4FA}" type="slidenum">
              <a:rPr lang="en-US" smtClean="0"/>
              <a:pPr/>
              <a:t>573</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4" name="Date Placeholder 3">
            <a:extLst>
              <a:ext uri="{FF2B5EF4-FFF2-40B4-BE49-F238E27FC236}">
                <a16:creationId xmlns:a16="http://schemas.microsoft.com/office/drawing/2014/main" id="{FF0F3556-87BB-4EA9-A7AC-6D95521D80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ED89E9-1E27-4664-B0C2-DF7EE7F0124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557AC17-0ED0-4B30-8EBF-7B1007FFBA5D}"/>
              </a:ext>
            </a:extLst>
          </p:cNvPr>
          <p:cNvSpPr>
            <a:spLocks noGrp="1"/>
          </p:cNvSpPr>
          <p:nvPr>
            <p:ph type="sldNum" sz="quarter" idx="4"/>
          </p:nvPr>
        </p:nvSpPr>
        <p:spPr/>
        <p:txBody>
          <a:bodyPr/>
          <a:lstStyle/>
          <a:p>
            <a:fld id="{28B83BC3-069B-46AF-A4E6-C99928E1A4FA}" type="slidenum">
              <a:rPr lang="en-US" smtClean="0"/>
              <a:pPr/>
              <a:t>574</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4" name="Date Placeholder 3">
            <a:extLst>
              <a:ext uri="{FF2B5EF4-FFF2-40B4-BE49-F238E27FC236}">
                <a16:creationId xmlns:a16="http://schemas.microsoft.com/office/drawing/2014/main" id="{557FE8B4-8F60-4ECC-817B-B013835DAD2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EFF474-7DB4-47E0-B1DB-F36383AF20A8}"/>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DBD03DC-0238-46EB-B60E-D2F99DACBD5E}"/>
              </a:ext>
            </a:extLst>
          </p:cNvPr>
          <p:cNvSpPr>
            <a:spLocks noGrp="1"/>
          </p:cNvSpPr>
          <p:nvPr>
            <p:ph type="sldNum" sz="quarter" idx="4"/>
          </p:nvPr>
        </p:nvSpPr>
        <p:spPr/>
        <p:txBody>
          <a:bodyPr/>
          <a:lstStyle/>
          <a:p>
            <a:fld id="{28B83BC3-069B-46AF-A4E6-C99928E1A4FA}" type="slidenum">
              <a:rPr lang="en-US" smtClean="0"/>
              <a:pPr/>
              <a:t>575</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3" name="Date Placeholder 2">
            <a:extLst>
              <a:ext uri="{FF2B5EF4-FFF2-40B4-BE49-F238E27FC236}">
                <a16:creationId xmlns:a16="http://schemas.microsoft.com/office/drawing/2014/main" id="{4A8A9C5B-CAED-4507-AD3F-DAC435643EE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C850F7C-8AE8-408C-B0EA-5AE16F116456}"/>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250B24FC-6EBF-4A64-9787-FBDF2BA64286}"/>
              </a:ext>
            </a:extLst>
          </p:cNvPr>
          <p:cNvSpPr>
            <a:spLocks noGrp="1"/>
          </p:cNvSpPr>
          <p:nvPr>
            <p:ph type="sldNum" sz="quarter" idx="4"/>
          </p:nvPr>
        </p:nvSpPr>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4" name="Date Placeholder 3">
            <a:extLst>
              <a:ext uri="{FF2B5EF4-FFF2-40B4-BE49-F238E27FC236}">
                <a16:creationId xmlns:a16="http://schemas.microsoft.com/office/drawing/2014/main" id="{9001BBF3-C059-4D11-9190-424A2E88A83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CBFE9C-1BBC-4D39-A228-768B6D2AEA93}"/>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FFB9E132-6C0A-42D9-9C14-11127622B02A}"/>
              </a:ext>
            </a:extLst>
          </p:cNvPr>
          <p:cNvSpPr>
            <a:spLocks noGrp="1"/>
          </p:cNvSpPr>
          <p:nvPr>
            <p:ph type="sldNum" sz="quarter" idx="4"/>
          </p:nvPr>
        </p:nvSpPr>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18AA0B9E-7248-47A4-809D-2BC324A46D9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F37CE70-A9FB-4786-A544-2E80C97FD23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83AF84D-557D-4161-A282-151161AECB5B}"/>
              </a:ext>
            </a:extLst>
          </p:cNvPr>
          <p:cNvSpPr>
            <a:spLocks noGrp="1"/>
          </p:cNvSpPr>
          <p:nvPr>
            <p:ph type="sldNum" sz="quarter" idx="4"/>
          </p:nvPr>
        </p:nvSpPr>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4" name="Date Placeholder 3">
            <a:extLst>
              <a:ext uri="{FF2B5EF4-FFF2-40B4-BE49-F238E27FC236}">
                <a16:creationId xmlns:a16="http://schemas.microsoft.com/office/drawing/2014/main" id="{F342157A-E721-4512-A5D7-71E862706DB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B7E3DD-8081-44CA-9530-069B8F0775E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4AFF686-3676-4257-9A2C-CE9BFEF59E00}"/>
              </a:ext>
            </a:extLst>
          </p:cNvPr>
          <p:cNvSpPr>
            <a:spLocks noGrp="1"/>
          </p:cNvSpPr>
          <p:nvPr>
            <p:ph type="sldNum" sz="quarter" idx="4"/>
          </p:nvPr>
        </p:nvSpPr>
        <p:spPr/>
        <p:txBody>
          <a:bodyPr/>
          <a:lstStyle/>
          <a:p>
            <a:fld id="{28B83BC3-069B-46AF-A4E6-C99928E1A4FA}" type="slidenum">
              <a:rPr lang="en-US" smtClean="0"/>
              <a:pPr/>
              <a:t>579</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4" name="Date Placeholder 3">
            <a:extLst>
              <a:ext uri="{FF2B5EF4-FFF2-40B4-BE49-F238E27FC236}">
                <a16:creationId xmlns:a16="http://schemas.microsoft.com/office/drawing/2014/main" id="{40BA4DDC-ACA6-4658-84D0-AB86D1CE61AC}"/>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A86D52C-F00A-4C1D-89D8-ADE3E9E73A0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67222715-126B-4594-B38D-0E8D7B1545FB}"/>
              </a:ext>
            </a:extLst>
          </p:cNvPr>
          <p:cNvSpPr>
            <a:spLocks noGrp="1"/>
          </p:cNvSpPr>
          <p:nvPr>
            <p:ph type="sldNum" sz="quarter" idx="4"/>
          </p:nvPr>
        </p:nvSpPr>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BFB953DF-BA19-4E69-A1AD-8205DB69222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F08C646-6913-4E3C-BB5F-3FDB3E9FE3F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0B770A2-F058-4EFE-8DC0-55B99AE220CE}"/>
              </a:ext>
            </a:extLst>
          </p:cNvPr>
          <p:cNvSpPr>
            <a:spLocks noGrp="1"/>
          </p:cNvSpPr>
          <p:nvPr>
            <p:ph type="sldNum" sz="quarter" idx="4"/>
          </p:nvPr>
        </p:nvSpPr>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3" name="Date Placeholder 2">
            <a:extLst>
              <a:ext uri="{FF2B5EF4-FFF2-40B4-BE49-F238E27FC236}">
                <a16:creationId xmlns:a16="http://schemas.microsoft.com/office/drawing/2014/main" id="{E92909A8-3426-45B2-8CFD-C84B0AC1BE1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132DDD2-7C73-4A56-B263-8A72E188FD6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934C794-9927-404B-A98E-20698527C4A2}"/>
              </a:ext>
            </a:extLst>
          </p:cNvPr>
          <p:cNvSpPr>
            <a:spLocks noGrp="1"/>
          </p:cNvSpPr>
          <p:nvPr>
            <p:ph type="sldNum" sz="quarter" idx="4"/>
          </p:nvPr>
        </p:nvSpPr>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34D25C4C-5327-43F6-8B88-ADC7107A50C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32CA48-D809-486C-A737-42574242ADD9}"/>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7269AEA8-73F7-4DF7-8751-4B65200F44A8}"/>
              </a:ext>
            </a:extLst>
          </p:cNvPr>
          <p:cNvSpPr>
            <a:spLocks noGrp="1"/>
          </p:cNvSpPr>
          <p:nvPr>
            <p:ph type="sldNum" sz="quarter" idx="4"/>
          </p:nvPr>
        </p:nvSpPr>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3" name="Date Placeholder 2">
            <a:extLst>
              <a:ext uri="{FF2B5EF4-FFF2-40B4-BE49-F238E27FC236}">
                <a16:creationId xmlns:a16="http://schemas.microsoft.com/office/drawing/2014/main" id="{9A643F65-DD84-456C-94F1-062B7D691DF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2C937F8-EB30-47F4-91CE-14A731EB7BE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B96F2E5-0CCF-4089-9229-49D3FA6FD42F}"/>
              </a:ext>
            </a:extLst>
          </p:cNvPr>
          <p:cNvSpPr>
            <a:spLocks noGrp="1"/>
          </p:cNvSpPr>
          <p:nvPr>
            <p:ph type="sldNum" sz="quarter" idx="4"/>
          </p:nvPr>
        </p:nvSpPr>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4" name="Date Placeholder 3">
            <a:extLst>
              <a:ext uri="{FF2B5EF4-FFF2-40B4-BE49-F238E27FC236}">
                <a16:creationId xmlns:a16="http://schemas.microsoft.com/office/drawing/2014/main" id="{08F71DEF-EB4D-4AD6-857B-5EE20325E97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D6DDA5-D1F2-48DB-8CEE-0339742CC25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A865A00-A8AA-4413-A72D-AF9CA55059BF}"/>
              </a:ext>
            </a:extLst>
          </p:cNvPr>
          <p:cNvSpPr>
            <a:spLocks noGrp="1"/>
          </p:cNvSpPr>
          <p:nvPr>
            <p:ph type="sldNum" sz="quarter" idx="4"/>
          </p:nvPr>
        </p:nvSpPr>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4" name="Date Placeholder 3">
            <a:extLst>
              <a:ext uri="{FF2B5EF4-FFF2-40B4-BE49-F238E27FC236}">
                <a16:creationId xmlns:a16="http://schemas.microsoft.com/office/drawing/2014/main" id="{38E14CBE-9D35-4DF7-A7FF-0709D67E8FA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9E08FC-3A31-436F-A3F6-E5A36A5B824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5571DBA-56B6-4C98-9E6E-3A484AA17ECB}"/>
              </a:ext>
            </a:extLst>
          </p:cNvPr>
          <p:cNvSpPr>
            <a:spLocks noGrp="1"/>
          </p:cNvSpPr>
          <p:nvPr>
            <p:ph type="sldNum" sz="quarter" idx="4"/>
          </p:nvPr>
        </p:nvSpPr>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68965F1-BE74-4C9F-B573-2FCA66C7378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165A46-1FB1-4965-9C83-CBEAA053DE9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C5C3537-8873-4B59-AFA7-1E64F474F3E3}"/>
              </a:ext>
            </a:extLst>
          </p:cNvPr>
          <p:cNvSpPr>
            <a:spLocks noGrp="1"/>
          </p:cNvSpPr>
          <p:nvPr>
            <p:ph type="sldNum" sz="quarter" idx="4"/>
          </p:nvPr>
        </p:nvSpPr>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4" name="Date Placeholder 3">
            <a:extLst>
              <a:ext uri="{FF2B5EF4-FFF2-40B4-BE49-F238E27FC236}">
                <a16:creationId xmlns:a16="http://schemas.microsoft.com/office/drawing/2014/main" id="{3115D48D-8E25-4956-B5B2-7AB34CF7B3B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40D9D12-4CE7-4DB3-B0B1-4D6063879D7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7B28622-E33B-433D-AD88-2FDFECD677FD}"/>
              </a:ext>
            </a:extLst>
          </p:cNvPr>
          <p:cNvSpPr>
            <a:spLocks noGrp="1"/>
          </p:cNvSpPr>
          <p:nvPr>
            <p:ph type="sldNum" sz="quarter" idx="4"/>
          </p:nvPr>
        </p:nvSpPr>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E4817EA-7EAC-4A0B-B806-E7B74240AD03}"/>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7FED1EA9-241D-4E7C-8CD1-3CABB1C67CD4}"/>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1E9EA05A-BC3D-4AF1-9BAD-69962EE43ABD}"/>
              </a:ext>
            </a:extLst>
          </p:cNvPr>
          <p:cNvSpPr>
            <a:spLocks noGrp="1"/>
          </p:cNvSpPr>
          <p:nvPr>
            <p:ph type="sldNum" sz="quarter" idx="4"/>
          </p:nvPr>
        </p:nvSpPr>
        <p:spPr/>
        <p:txBody>
          <a:bodyPr/>
          <a:lstStyle/>
          <a:p>
            <a:fld id="{28B83BC3-069B-46AF-A4E6-C99928E1A4FA}" type="slidenum">
              <a:rPr lang="en-US" smtClean="0"/>
              <a:pPr/>
              <a:t>588</a:t>
            </a:fld>
            <a:endParaRPr lang="en-US" dirty="0"/>
          </a:p>
        </p:txBody>
      </p:sp>
    </p:spTree>
    <p:custDataLst>
      <p:tags r:id="rId2"/>
    </p:custDataLst>
    <p:extLst>
      <p:ext uri="{BB962C8B-B14F-4D97-AF65-F5344CB8AC3E}">
        <p14:creationId xmlns:p14="http://schemas.microsoft.com/office/powerpoint/2010/main" val="87390867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28657EB-1465-4161-9ECE-93568C1FDC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CD49B3-8309-4083-A462-02549F48568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7CF3801-B6CA-4FC6-B9D3-8D980515455A}"/>
              </a:ext>
            </a:extLst>
          </p:cNvPr>
          <p:cNvSpPr>
            <a:spLocks noGrp="1"/>
          </p:cNvSpPr>
          <p:nvPr>
            <p:ph type="sldNum" sz="quarter" idx="4"/>
          </p:nvPr>
        </p:nvSpPr>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B8C55BEC-3111-4AB2-A7CF-1565726EFCF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C6A8B90-12EA-493C-8068-786B73E12B5C}"/>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EB09DEBA-CC7D-454E-AF81-43CF6216B61B}"/>
              </a:ext>
            </a:extLst>
          </p:cNvPr>
          <p:cNvSpPr>
            <a:spLocks noGrp="1"/>
          </p:cNvSpPr>
          <p:nvPr>
            <p:ph type="sldNum" sz="quarter" idx="4"/>
          </p:nvPr>
        </p:nvSpPr>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4" name="Date Placeholder 3">
            <a:extLst>
              <a:ext uri="{FF2B5EF4-FFF2-40B4-BE49-F238E27FC236}">
                <a16:creationId xmlns:a16="http://schemas.microsoft.com/office/drawing/2014/main" id="{9F7BBC41-B169-4CAE-8D87-ED3434448BA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339BD1-8A0A-4A86-8FB3-82BF5A4C449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144EB53-D765-4C55-BAA9-68D2A53E595D}"/>
              </a:ext>
            </a:extLst>
          </p:cNvPr>
          <p:cNvSpPr>
            <a:spLocks noGrp="1"/>
          </p:cNvSpPr>
          <p:nvPr>
            <p:ph type="sldNum" sz="quarter" idx="4"/>
          </p:nvPr>
        </p:nvSpPr>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F5F19A2-0E23-48E5-8DAF-64139AE3FC2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0F8397-857A-40CE-A35A-F792D94F954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5F87802-4536-4744-AFCE-F5D502F792B4}"/>
              </a:ext>
            </a:extLst>
          </p:cNvPr>
          <p:cNvSpPr>
            <a:spLocks noGrp="1"/>
          </p:cNvSpPr>
          <p:nvPr>
            <p:ph type="sldNum" sz="quarter" idx="4"/>
          </p:nvPr>
        </p:nvSpPr>
        <p:spPr/>
        <p:txBody>
          <a:bodyPr/>
          <a:lstStyle/>
          <a:p>
            <a:fld id="{28B83BC3-069B-46AF-A4E6-C99928E1A4FA}" type="slidenum">
              <a:rPr lang="en-US" smtClean="0"/>
              <a:pPr/>
              <a:t>591</a:t>
            </a:fld>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
        <p:nvSpPr>
          <p:cNvPr id="3" name="Date Placeholder 2">
            <a:extLst>
              <a:ext uri="{FF2B5EF4-FFF2-40B4-BE49-F238E27FC236}">
                <a16:creationId xmlns:a16="http://schemas.microsoft.com/office/drawing/2014/main" id="{FE0F1EFC-422E-4FFE-8885-80D7D660E8D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5473A5-34A6-41C1-9F76-522392D8BFE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A4FB7C0-1769-409B-A89E-1F93D737AB07}"/>
              </a:ext>
            </a:extLst>
          </p:cNvPr>
          <p:cNvSpPr>
            <a:spLocks noGrp="1"/>
          </p:cNvSpPr>
          <p:nvPr>
            <p:ph type="sldNum" sz="quarter" idx="4"/>
          </p:nvPr>
        </p:nvSpPr>
        <p:spPr/>
        <p:txBody>
          <a:bodyPr/>
          <a:lstStyle/>
          <a:p>
            <a:fld id="{28B83BC3-069B-46AF-A4E6-C99928E1A4FA}" type="slidenum">
              <a:rPr lang="en-US" smtClean="0"/>
              <a:pPr/>
              <a:t>592</a:t>
            </a:fld>
            <a:endParaRPr lang="en-US" dirty="0"/>
          </a:p>
        </p:txBody>
      </p:sp>
    </p:spTree>
    <p:custDataLst>
      <p:tags r:id="rId1"/>
    </p:custDataLst>
    <p:extLst>
      <p:ext uri="{BB962C8B-B14F-4D97-AF65-F5344CB8AC3E}">
        <p14:creationId xmlns:p14="http://schemas.microsoft.com/office/powerpoint/2010/main" val="895468850"/>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
        <p:nvSpPr>
          <p:cNvPr id="4" name="Date Placeholder 3">
            <a:extLst>
              <a:ext uri="{FF2B5EF4-FFF2-40B4-BE49-F238E27FC236}">
                <a16:creationId xmlns:a16="http://schemas.microsoft.com/office/drawing/2014/main" id="{3B66F00D-22F2-4350-A4F6-203C66C1DA1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3043552-A51E-4FA5-B593-1BF7BE34F760}"/>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051F8894-876D-4D00-8FC6-E0B09D98F1F7}"/>
              </a:ext>
            </a:extLst>
          </p:cNvPr>
          <p:cNvSpPr>
            <a:spLocks noGrp="1"/>
          </p:cNvSpPr>
          <p:nvPr>
            <p:ph type="sldNum" sz="quarter" idx="4"/>
          </p:nvPr>
        </p:nvSpPr>
        <p:spPr/>
        <p:txBody>
          <a:bodyPr/>
          <a:lstStyle/>
          <a:p>
            <a:fld id="{28B83BC3-069B-46AF-A4E6-C99928E1A4FA}" type="slidenum">
              <a:rPr lang="en-US" smtClean="0"/>
              <a:pPr/>
              <a:t>593</a:t>
            </a:fld>
            <a:endParaRPr lang="en-US" dirty="0"/>
          </a:p>
        </p:txBody>
      </p:sp>
    </p:spTree>
    <p:custDataLst>
      <p:tags r:id="rId1"/>
    </p:custDataLst>
    <p:extLst>
      <p:ext uri="{BB962C8B-B14F-4D97-AF65-F5344CB8AC3E}">
        <p14:creationId xmlns:p14="http://schemas.microsoft.com/office/powerpoint/2010/main" val="353220013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4" name="Date Placeholder 3">
            <a:extLst>
              <a:ext uri="{FF2B5EF4-FFF2-40B4-BE49-F238E27FC236}">
                <a16:creationId xmlns:a16="http://schemas.microsoft.com/office/drawing/2014/main" id="{ABFF5A08-AC76-4568-B9CC-B87EA30CE84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C80A0B-C9EA-45E4-9743-AB124B4EA9D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A53A337-4DD6-4F9C-90E7-702E5A027530}"/>
              </a:ext>
            </a:extLst>
          </p:cNvPr>
          <p:cNvSpPr>
            <a:spLocks noGrp="1"/>
          </p:cNvSpPr>
          <p:nvPr>
            <p:ph type="sldNum" sz="quarter" idx="4"/>
          </p:nvPr>
        </p:nvSpPr>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
        <p:nvSpPr>
          <p:cNvPr id="3" name="Date Placeholder 2">
            <a:extLst>
              <a:ext uri="{FF2B5EF4-FFF2-40B4-BE49-F238E27FC236}">
                <a16:creationId xmlns:a16="http://schemas.microsoft.com/office/drawing/2014/main" id="{B02B5FAB-7D8E-46CD-BD0A-E50A75AD7F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8104D1-26F3-470E-8B43-D8A840D261B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D3756F9-B02B-421C-A39C-A26C0897D8DD}"/>
              </a:ext>
            </a:extLst>
          </p:cNvPr>
          <p:cNvSpPr>
            <a:spLocks noGrp="1"/>
          </p:cNvSpPr>
          <p:nvPr>
            <p:ph type="sldNum" sz="quarter" idx="4"/>
          </p:nvPr>
        </p:nvSpPr>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48416564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0C50CAC4-4BB3-4CE4-A991-40A3241611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24B633-B4BC-4F3F-8C06-C1F845C05F6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DCE852C-DB11-4316-8D1E-5F5FC66762DA}"/>
              </a:ext>
            </a:extLst>
          </p:cNvPr>
          <p:cNvSpPr>
            <a:spLocks noGrp="1"/>
          </p:cNvSpPr>
          <p:nvPr>
            <p:ph type="sldNum" sz="quarter" idx="4"/>
          </p:nvPr>
        </p:nvSpPr>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68022505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1E92654-279D-46A9-8139-0263C5EF7D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A4499F-BEDA-4B01-A767-7A0040C3ADA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2ADDA7B-8FC2-4D89-9000-D54925129648}"/>
              </a:ext>
            </a:extLst>
          </p:cNvPr>
          <p:cNvSpPr>
            <a:spLocks noGrp="1"/>
          </p:cNvSpPr>
          <p:nvPr>
            <p:ph type="sldNum" sz="quarter" idx="4"/>
          </p:nvPr>
        </p:nvSpPr>
        <p:spPr/>
        <p:txBody>
          <a:bodyPr/>
          <a:lstStyle/>
          <a:p>
            <a:fld id="{28B83BC3-069B-46AF-A4E6-C99928E1A4FA}" type="slidenum">
              <a:rPr lang="en-US" smtClean="0"/>
              <a:pPr/>
              <a:t>597</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F203580-0C48-44C6-9397-1E140634F3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E0C9CF-4145-49D2-B960-B2EEE03E04B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2718531-7CC6-49AC-900C-94FB5BDC9FF3}"/>
              </a:ext>
            </a:extLst>
          </p:cNvPr>
          <p:cNvSpPr>
            <a:spLocks noGrp="1"/>
          </p:cNvSpPr>
          <p:nvPr>
            <p:ph type="sldNum" sz="quarter" idx="4"/>
          </p:nvPr>
        </p:nvSpPr>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3" name="Date Placeholder 2">
            <a:extLst>
              <a:ext uri="{FF2B5EF4-FFF2-40B4-BE49-F238E27FC236}">
                <a16:creationId xmlns:a16="http://schemas.microsoft.com/office/drawing/2014/main" id="{EB63DBE2-7574-488E-8DF2-45AFB2C052C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2AD9A05-ADE6-46E6-BB96-FCC8FBA5A1F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6F21624-F1DF-43FA-9522-D3CCBD76D104}"/>
              </a:ext>
            </a:extLst>
          </p:cNvPr>
          <p:cNvSpPr>
            <a:spLocks noGrp="1"/>
          </p:cNvSpPr>
          <p:nvPr>
            <p:ph type="sldNum" sz="quarter" idx="4"/>
          </p:nvPr>
        </p:nvSpPr>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8" name="Date Placeholder 7">
            <a:extLst>
              <a:ext uri="{FF2B5EF4-FFF2-40B4-BE49-F238E27FC236}">
                <a16:creationId xmlns:a16="http://schemas.microsoft.com/office/drawing/2014/main" id="{E1988BC2-3F8C-4E85-88D2-D382422CE187}"/>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5FB71EA-6F8E-4FAA-A209-D168DE7CFF00}"/>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BB47C9A6-EF16-4790-97CB-D1B5A2BE3CE8}"/>
              </a:ext>
            </a:extLst>
          </p:cNvPr>
          <p:cNvSpPr>
            <a:spLocks noGrp="1"/>
          </p:cNvSpPr>
          <p:nvPr>
            <p:ph type="sldNum" sz="quarter" idx="4"/>
          </p:nvPr>
        </p:nvSpPr>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4" name="Date Placeholder 3">
            <a:extLst>
              <a:ext uri="{FF2B5EF4-FFF2-40B4-BE49-F238E27FC236}">
                <a16:creationId xmlns:a16="http://schemas.microsoft.com/office/drawing/2014/main" id="{255F2FEB-7161-417F-85C1-126C6102B054}"/>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664825-D1D1-4C3E-B9D2-227825316B6A}"/>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A802DF5A-EC54-4C72-B053-B2C1ACAFA578}"/>
              </a:ext>
            </a:extLst>
          </p:cNvPr>
          <p:cNvSpPr>
            <a:spLocks noGrp="1"/>
          </p:cNvSpPr>
          <p:nvPr>
            <p:ph type="sldNum" sz="quarter" idx="4"/>
          </p:nvPr>
        </p:nvSpPr>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3481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3481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B93692D-79C4-453A-988A-F31B763C73A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741928B-DB5F-4C8E-A73A-3CA1E5212AC8}"/>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A1B011D-AAB6-4E37-800B-1F8236310A04}"/>
              </a:ext>
            </a:extLst>
          </p:cNvPr>
          <p:cNvSpPr>
            <a:spLocks noGrp="1"/>
          </p:cNvSpPr>
          <p:nvPr>
            <p:ph type="sldNum" sz="quarter" idx="4"/>
          </p:nvPr>
        </p:nvSpPr>
        <p:spPr/>
        <p:txBody>
          <a:bodyPr/>
          <a:lstStyle/>
          <a:p>
            <a:fld id="{28B83BC3-069B-46AF-A4E6-C99928E1A4FA}" type="slidenum">
              <a:rPr lang="en-US" smtClean="0"/>
              <a:pPr/>
              <a:t>600</a:t>
            </a:fld>
            <a:endParaRPr lang="en-US" dirty="0"/>
          </a:p>
        </p:txBody>
      </p:sp>
    </p:spTree>
    <p:custDataLst>
      <p:tags r:id="rId2"/>
    </p:custDataLst>
    <p:extLst>
      <p:ext uri="{BB962C8B-B14F-4D97-AF65-F5344CB8AC3E}">
        <p14:creationId xmlns:p14="http://schemas.microsoft.com/office/powerpoint/2010/main" val="369893206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4" name="Date Placeholder 3">
            <a:extLst>
              <a:ext uri="{FF2B5EF4-FFF2-40B4-BE49-F238E27FC236}">
                <a16:creationId xmlns:a16="http://schemas.microsoft.com/office/drawing/2014/main" id="{F037D6EA-E299-4852-8F36-FD542BCA12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559EB2-D5DD-404A-A7AD-6DAAF174046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D697863-5082-4C2F-8990-889B55E04884}"/>
              </a:ext>
            </a:extLst>
          </p:cNvPr>
          <p:cNvSpPr>
            <a:spLocks noGrp="1"/>
          </p:cNvSpPr>
          <p:nvPr>
            <p:ph type="sldNum" sz="quarter" idx="4"/>
          </p:nvPr>
        </p:nvSpPr>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4" name="Date Placeholder 3">
            <a:extLst>
              <a:ext uri="{FF2B5EF4-FFF2-40B4-BE49-F238E27FC236}">
                <a16:creationId xmlns:a16="http://schemas.microsoft.com/office/drawing/2014/main" id="{C8773F72-353F-4544-82CC-4BFDE4FE77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59AC11-4FCA-4B11-9908-EE29C4E364A5}"/>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CB65EFE-BE80-41F8-A562-3902DAAEDD10}"/>
              </a:ext>
            </a:extLst>
          </p:cNvPr>
          <p:cNvSpPr>
            <a:spLocks noGrp="1"/>
          </p:cNvSpPr>
          <p:nvPr>
            <p:ph type="sldNum" sz="quarter" idx="4"/>
          </p:nvPr>
        </p:nvSpPr>
        <p:spPr/>
        <p:txBody>
          <a:bodyPr/>
          <a:lstStyle/>
          <a:p>
            <a:fld id="{28B83BC3-069B-46AF-A4E6-C99928E1A4FA}" type="slidenum">
              <a:rPr lang="en-US" smtClean="0"/>
              <a:pPr/>
              <a:t>602</a:t>
            </a:fld>
            <a:endParaRPr lang="en-US" dirty="0"/>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3686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3686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33DC504-B24E-4191-B8F4-362C65200E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C6FD03-9D32-455E-9075-48870F39953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DDC1D21-E90C-4799-A179-B4F22FD8D6DA}"/>
              </a:ext>
            </a:extLst>
          </p:cNvPr>
          <p:cNvSpPr>
            <a:spLocks noGrp="1"/>
          </p:cNvSpPr>
          <p:nvPr>
            <p:ph type="sldNum" sz="quarter" idx="4"/>
          </p:nvPr>
        </p:nvSpPr>
        <p:spPr/>
        <p:txBody>
          <a:bodyPr/>
          <a:lstStyle/>
          <a:p>
            <a:fld id="{28B83BC3-069B-46AF-A4E6-C99928E1A4FA}" type="slidenum">
              <a:rPr lang="en-US" smtClean="0"/>
              <a:pPr/>
              <a:t>603</a:t>
            </a:fld>
            <a:endParaRPr lang="en-US" dirty="0"/>
          </a:p>
        </p:txBody>
      </p:sp>
    </p:spTree>
    <p:custDataLst>
      <p:tags r:id="rId2"/>
    </p:custDataLst>
    <p:extLst>
      <p:ext uri="{BB962C8B-B14F-4D97-AF65-F5344CB8AC3E}">
        <p14:creationId xmlns:p14="http://schemas.microsoft.com/office/powerpoint/2010/main" val="340667786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3789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789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5D0196EC-C208-436D-A49E-73046A4D0FE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4C76EBE-4CF5-4094-A08D-5DFECCB9239F}"/>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BB633EE4-FEFA-4D96-B421-998C4C63C779}"/>
              </a:ext>
            </a:extLst>
          </p:cNvPr>
          <p:cNvSpPr>
            <a:spLocks noGrp="1"/>
          </p:cNvSpPr>
          <p:nvPr>
            <p:ph type="sldNum" sz="quarter" idx="4"/>
          </p:nvPr>
        </p:nvSpPr>
        <p:spPr/>
        <p:txBody>
          <a:bodyPr/>
          <a:lstStyle/>
          <a:p>
            <a:fld id="{28B83BC3-069B-46AF-A4E6-C99928E1A4FA}" type="slidenum">
              <a:rPr lang="en-US" smtClean="0"/>
              <a:pPr/>
              <a:t>604</a:t>
            </a:fld>
            <a:endParaRPr lang="en-US" dirty="0"/>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1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1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4BB3F8BF-E3EA-4509-92DE-66203987828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F52D73D-B502-4BF4-BE3E-DA6D4DCAE3CC}"/>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8AB34EB6-1CC6-4012-A8AA-B3EFF6AA6EAC}"/>
              </a:ext>
            </a:extLst>
          </p:cNvPr>
          <p:cNvSpPr>
            <a:spLocks noGrp="1"/>
          </p:cNvSpPr>
          <p:nvPr>
            <p:ph type="sldNum" sz="quarter" idx="4"/>
          </p:nvPr>
        </p:nvSpPr>
        <p:spPr/>
        <p:txBody>
          <a:bodyPr/>
          <a:lstStyle/>
          <a:p>
            <a:fld id="{28B83BC3-069B-46AF-A4E6-C99928E1A4FA}" type="slidenum">
              <a:rPr lang="en-US" smtClean="0"/>
              <a:pPr/>
              <a:t>605</a:t>
            </a:fld>
            <a:endParaRPr lang="en-US" dirty="0"/>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3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3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4" name="Date Placeholder 3">
            <a:extLst>
              <a:ext uri="{FF2B5EF4-FFF2-40B4-BE49-F238E27FC236}">
                <a16:creationId xmlns:a16="http://schemas.microsoft.com/office/drawing/2014/main" id="{1CF717AD-E20C-445F-A6F5-D42F47EC857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A882C59-821F-4F81-A469-108F1E28A2B1}"/>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38F0FD8E-DF84-4B56-9FB3-F59FAAD814E8}"/>
              </a:ext>
            </a:extLst>
          </p:cNvPr>
          <p:cNvSpPr>
            <a:spLocks noGrp="1"/>
          </p:cNvSpPr>
          <p:nvPr>
            <p:ph type="sldNum" sz="quarter" idx="4"/>
          </p:nvPr>
        </p:nvSpPr>
        <p:spPr/>
        <p:txBody>
          <a:bodyPr/>
          <a:lstStyle/>
          <a:p>
            <a:fld id="{28B83BC3-069B-46AF-A4E6-C99928E1A4FA}" type="slidenum">
              <a:rPr lang="en-US" smtClean="0"/>
              <a:pPr/>
              <a:t>606</a:t>
            </a:fld>
            <a:endParaRPr lang="en-US" dirty="0"/>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4" name="Date Placeholder 3">
            <a:extLst>
              <a:ext uri="{FF2B5EF4-FFF2-40B4-BE49-F238E27FC236}">
                <a16:creationId xmlns:a16="http://schemas.microsoft.com/office/drawing/2014/main" id="{5BA71BDC-0838-4843-891F-520C3AD85C3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93A9751-A92D-44C1-9CD6-83BEBEAFC26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6AA8301-51C0-4A1D-9FF4-A72AEBA10F28}"/>
              </a:ext>
            </a:extLst>
          </p:cNvPr>
          <p:cNvSpPr>
            <a:spLocks noGrp="1"/>
          </p:cNvSpPr>
          <p:nvPr>
            <p:ph type="sldNum" sz="quarter" idx="4"/>
          </p:nvPr>
        </p:nvSpPr>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CB42030-F279-4DDB-898B-DCA8B2BA523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FE0B56-AB51-4A6D-87A3-855B41464BE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A9BA69C-FFEA-4CA2-87F5-C44930A3EB16}"/>
              </a:ext>
            </a:extLst>
          </p:cNvPr>
          <p:cNvSpPr>
            <a:spLocks noGrp="1"/>
          </p:cNvSpPr>
          <p:nvPr>
            <p:ph type="sldNum" sz="quarter" idx="4"/>
          </p:nvPr>
        </p:nvSpPr>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4" name="Date Placeholder 3">
            <a:extLst>
              <a:ext uri="{FF2B5EF4-FFF2-40B4-BE49-F238E27FC236}">
                <a16:creationId xmlns:a16="http://schemas.microsoft.com/office/drawing/2014/main" id="{8C7671D0-F648-4DE2-8550-44E9C114B7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F7C866-A685-4F54-BD87-518FFA3E5AF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07B1DAF-9008-4477-AA31-9ECDA5013D90}"/>
              </a:ext>
            </a:extLst>
          </p:cNvPr>
          <p:cNvSpPr>
            <a:spLocks noGrp="1"/>
          </p:cNvSpPr>
          <p:nvPr>
            <p:ph type="sldNum" sz="quarter" idx="4"/>
          </p:nvPr>
        </p:nvSpPr>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4" name="Date Placeholder 3">
            <a:extLst>
              <a:ext uri="{FF2B5EF4-FFF2-40B4-BE49-F238E27FC236}">
                <a16:creationId xmlns:a16="http://schemas.microsoft.com/office/drawing/2014/main" id="{53B138C4-16A8-481D-BD24-1BD56D53C9C4}"/>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091DE27-36CF-4C50-9686-02C52C8BA67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77354DB-E0FE-4AD3-AE2F-617A2F024700}"/>
              </a:ext>
            </a:extLst>
          </p:cNvPr>
          <p:cNvSpPr>
            <a:spLocks noGrp="1"/>
          </p:cNvSpPr>
          <p:nvPr>
            <p:ph type="sldNum" sz="quarter" idx="4"/>
          </p:nvPr>
        </p:nvSpPr>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
        <p:nvSpPr>
          <p:cNvPr id="4" name="Date Placeholder 3">
            <a:extLst>
              <a:ext uri="{FF2B5EF4-FFF2-40B4-BE49-F238E27FC236}">
                <a16:creationId xmlns:a16="http://schemas.microsoft.com/office/drawing/2014/main" id="{05BF2C11-0CE9-49E5-B65A-C0AA573B153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53CA1B-44E8-446D-849A-3D9510E064F0}"/>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B0FDC26-AF55-4F31-B0D1-4EE4E5E3924F}"/>
              </a:ext>
            </a:extLst>
          </p:cNvPr>
          <p:cNvSpPr>
            <a:spLocks noGrp="1"/>
          </p:cNvSpPr>
          <p:nvPr>
            <p:ph type="sldNum" sz="quarter" idx="4"/>
          </p:nvPr>
        </p:nvSpPr>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241743421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
        <p:nvSpPr>
          <p:cNvPr id="6" name="Date Placeholder 5">
            <a:extLst>
              <a:ext uri="{FF2B5EF4-FFF2-40B4-BE49-F238E27FC236}">
                <a16:creationId xmlns:a16="http://schemas.microsoft.com/office/drawing/2014/main" id="{E76D0E3F-2BF0-43CB-96D3-CA8C9428A55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3737882-0D89-4C79-9859-3F7DFC36868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3933B923-A9FA-4BE7-A284-A1D26EAFAC6D}"/>
              </a:ext>
            </a:extLst>
          </p:cNvPr>
          <p:cNvSpPr>
            <a:spLocks noGrp="1"/>
          </p:cNvSpPr>
          <p:nvPr>
            <p:ph type="sldNum" sz="quarter" idx="4"/>
          </p:nvPr>
        </p:nvSpPr>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36947184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4096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4096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422CB886-F0CF-4F2F-9578-FC9D21AFBB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09D0DC-F6B2-4AFA-BADA-C40740D669B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FC3DD47-7AA6-43E6-9DC8-3A6B1E29A760}"/>
              </a:ext>
            </a:extLst>
          </p:cNvPr>
          <p:cNvSpPr>
            <a:spLocks noGrp="1"/>
          </p:cNvSpPr>
          <p:nvPr>
            <p:ph type="sldNum" sz="quarter" idx="4"/>
          </p:nvPr>
        </p:nvSpPr>
        <p:spPr/>
        <p:txBody>
          <a:bodyPr/>
          <a:lstStyle/>
          <a:p>
            <a:fld id="{28B83BC3-069B-46AF-A4E6-C99928E1A4FA}" type="slidenum">
              <a:rPr lang="en-US" smtClean="0"/>
              <a:pPr/>
              <a:t>612</a:t>
            </a:fld>
            <a:endParaRPr lang="en-US" dirty="0"/>
          </a:p>
        </p:txBody>
      </p:sp>
    </p:spTree>
    <p:custDataLst>
      <p:tags r:id="rId2"/>
    </p:custDataLst>
    <p:extLst>
      <p:ext uri="{BB962C8B-B14F-4D97-AF65-F5344CB8AC3E}">
        <p14:creationId xmlns:p14="http://schemas.microsoft.com/office/powerpoint/2010/main" val="4993641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534FF657-6BE3-4870-BFCD-DFEBA6B60F3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99D397A-A813-473F-9613-FD7C5ECF7C3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29735937-92A7-4824-8B51-676F12A3867F}"/>
              </a:ext>
            </a:extLst>
          </p:cNvPr>
          <p:cNvSpPr>
            <a:spLocks noGrp="1"/>
          </p:cNvSpPr>
          <p:nvPr>
            <p:ph type="sldNum" sz="quarter" idx="4"/>
          </p:nvPr>
        </p:nvSpPr>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18BBDBFD-042A-4F7F-B229-764657F0D0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383E67-F5EB-41EC-9BB9-E3608B5545A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ECA9160-8270-4F42-9BDA-D80B800313BF}"/>
              </a:ext>
            </a:extLst>
          </p:cNvPr>
          <p:cNvSpPr>
            <a:spLocks noGrp="1"/>
          </p:cNvSpPr>
          <p:nvPr>
            <p:ph type="sldNum" sz="quarter" idx="4"/>
          </p:nvPr>
        </p:nvSpPr>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01180132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80F09099-3999-422D-80B0-5E73E24CB36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C8B897-E7DB-44A1-97CD-0070EBF2E14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AAE6C8D-01A4-43F3-B415-B2A511CCDD5D}"/>
              </a:ext>
            </a:extLst>
          </p:cNvPr>
          <p:cNvSpPr>
            <a:spLocks noGrp="1"/>
          </p:cNvSpPr>
          <p:nvPr>
            <p:ph type="sldNum" sz="quarter" idx="4"/>
          </p:nvPr>
        </p:nvSpPr>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30792900-0468-43B5-91C5-C9FBAAAEA00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2331886-0043-408A-B8D0-A8882140D2F3}"/>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2BCD3F73-611E-489E-987C-807A84AAF1D9}"/>
              </a:ext>
            </a:extLst>
          </p:cNvPr>
          <p:cNvSpPr>
            <a:spLocks noGrp="1"/>
          </p:cNvSpPr>
          <p:nvPr>
            <p:ph type="sldNum" sz="quarter" idx="4"/>
          </p:nvPr>
        </p:nvSpPr>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
        <p:nvSpPr>
          <p:cNvPr id="3" name="Date Placeholder 2">
            <a:extLst>
              <a:ext uri="{FF2B5EF4-FFF2-40B4-BE49-F238E27FC236}">
                <a16:creationId xmlns:a16="http://schemas.microsoft.com/office/drawing/2014/main" id="{9BFCF77C-34C6-4E1F-B69F-915E558A0D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58ED4-11CE-4272-A949-F7A7174842B0}"/>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A48CCA26-64D1-49CE-BF65-8FB7F453FA59}"/>
              </a:ext>
            </a:extLst>
          </p:cNvPr>
          <p:cNvSpPr>
            <a:spLocks noGrp="1"/>
          </p:cNvSpPr>
          <p:nvPr>
            <p:ph type="sldNum" sz="quarter" idx="4"/>
          </p:nvPr>
        </p:nvSpPr>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
        <p:nvSpPr>
          <p:cNvPr id="4" name="Date Placeholder 3">
            <a:extLst>
              <a:ext uri="{FF2B5EF4-FFF2-40B4-BE49-F238E27FC236}">
                <a16:creationId xmlns:a16="http://schemas.microsoft.com/office/drawing/2014/main" id="{53011705-3AEC-4CB3-B4DA-D8F39733BA5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24483F0-49B2-40E9-82FC-06DC51ED6696}"/>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A2AE22F-1557-41A1-A685-2B3BBC2DCC40}"/>
              </a:ext>
            </a:extLst>
          </p:cNvPr>
          <p:cNvSpPr>
            <a:spLocks noGrp="1"/>
          </p:cNvSpPr>
          <p:nvPr>
            <p:ph type="sldNum" sz="quarter" idx="4"/>
          </p:nvPr>
        </p:nvSpPr>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14996298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4" name="Date Placeholder 3">
            <a:extLst>
              <a:ext uri="{FF2B5EF4-FFF2-40B4-BE49-F238E27FC236}">
                <a16:creationId xmlns:a16="http://schemas.microsoft.com/office/drawing/2014/main" id="{14D0B9ED-D5FA-450A-9244-5C3AA0AC629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8F22ED-2B3C-40A0-8C57-D616690597E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49A1733-CFC7-4821-A9EA-AECD78710DC9}"/>
              </a:ext>
            </a:extLst>
          </p:cNvPr>
          <p:cNvSpPr>
            <a:spLocks noGrp="1"/>
          </p:cNvSpPr>
          <p:nvPr>
            <p:ph type="sldNum" sz="quarter" idx="4"/>
          </p:nvPr>
        </p:nvSpPr>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7" name="Date Placeholder 6">
            <a:extLst>
              <a:ext uri="{FF2B5EF4-FFF2-40B4-BE49-F238E27FC236}">
                <a16:creationId xmlns:a16="http://schemas.microsoft.com/office/drawing/2014/main" id="{9E27DCC8-8761-4365-A475-563DC7A6B1B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6885666-0AA9-4736-A5F0-B3C0D3C16E8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1C79FF3-255A-4592-8DA7-B6A2E6E680E1}"/>
              </a:ext>
            </a:extLst>
          </p:cNvPr>
          <p:cNvSpPr>
            <a:spLocks noGrp="1"/>
          </p:cNvSpPr>
          <p:nvPr>
            <p:ph type="sldNum" sz="quarter" idx="4"/>
          </p:nvPr>
        </p:nvSpPr>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4" name="Date Placeholder 3">
            <a:extLst>
              <a:ext uri="{FF2B5EF4-FFF2-40B4-BE49-F238E27FC236}">
                <a16:creationId xmlns:a16="http://schemas.microsoft.com/office/drawing/2014/main" id="{9725EAF6-825B-4863-833C-36E5DEA3683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C32798-BEFA-4988-9AAE-3156BCE03AE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A0E5285-B51C-4485-AA88-76F7D862F1BA}"/>
              </a:ext>
            </a:extLst>
          </p:cNvPr>
          <p:cNvSpPr>
            <a:spLocks noGrp="1"/>
          </p:cNvSpPr>
          <p:nvPr>
            <p:ph type="sldNum" sz="quarter" idx="4"/>
          </p:nvPr>
        </p:nvSpPr>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90D762E-4C53-4F2E-A97D-6358224603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3E6DE2-1A88-4F50-8E44-6B8759C2BAC9}"/>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1930118-6C87-4F3E-82AA-4BA1709CC2BD}"/>
              </a:ext>
            </a:extLst>
          </p:cNvPr>
          <p:cNvSpPr>
            <a:spLocks noGrp="1"/>
          </p:cNvSpPr>
          <p:nvPr>
            <p:ph type="sldNum" sz="quarter" idx="4"/>
          </p:nvPr>
        </p:nvSpPr>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4" name="Date Placeholder 3">
            <a:extLst>
              <a:ext uri="{FF2B5EF4-FFF2-40B4-BE49-F238E27FC236}">
                <a16:creationId xmlns:a16="http://schemas.microsoft.com/office/drawing/2014/main" id="{E67B607A-7A19-4668-86CE-D7176D01BDC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9B127A-35DA-413B-BBDA-0E3698F8EE4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43CD867-5104-4511-A39F-C3910748055D}"/>
              </a:ext>
            </a:extLst>
          </p:cNvPr>
          <p:cNvSpPr>
            <a:spLocks noGrp="1"/>
          </p:cNvSpPr>
          <p:nvPr>
            <p:ph type="sldNum" sz="quarter" idx="4"/>
          </p:nvPr>
        </p:nvSpPr>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
        <p:nvSpPr>
          <p:cNvPr id="3" name="Date Placeholder 2">
            <a:extLst>
              <a:ext uri="{FF2B5EF4-FFF2-40B4-BE49-F238E27FC236}">
                <a16:creationId xmlns:a16="http://schemas.microsoft.com/office/drawing/2014/main" id="{A2F4F041-1AE8-4756-8F8C-AFA059CBA1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4DE1A1F-315D-4097-A89C-1E37ED10324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7734D33-202B-4413-8414-5B2ED143A43C}"/>
              </a:ext>
            </a:extLst>
          </p:cNvPr>
          <p:cNvSpPr>
            <a:spLocks noGrp="1"/>
          </p:cNvSpPr>
          <p:nvPr>
            <p:ph type="sldNum" sz="quarter" idx="4"/>
          </p:nvPr>
        </p:nvSpPr>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391582804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
        <p:nvSpPr>
          <p:cNvPr id="5" name="Date Placeholder 4">
            <a:extLst>
              <a:ext uri="{FF2B5EF4-FFF2-40B4-BE49-F238E27FC236}">
                <a16:creationId xmlns:a16="http://schemas.microsoft.com/office/drawing/2014/main" id="{C0C7B4DD-B905-4042-902C-38F58B0315A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E82668B-6984-4160-AD64-80D3FF5FFC3B}"/>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7D31042C-2498-49C5-B055-86712CE6F182}"/>
              </a:ext>
            </a:extLst>
          </p:cNvPr>
          <p:cNvSpPr>
            <a:spLocks noGrp="1"/>
          </p:cNvSpPr>
          <p:nvPr>
            <p:ph type="sldNum" sz="quarter" idx="4"/>
          </p:nvPr>
        </p:nvSpPr>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12952878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4" name="Date Placeholder 3">
            <a:extLst>
              <a:ext uri="{FF2B5EF4-FFF2-40B4-BE49-F238E27FC236}">
                <a16:creationId xmlns:a16="http://schemas.microsoft.com/office/drawing/2014/main" id="{96222B0C-5050-428D-9588-B1C22B5955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E4FC61-2952-485D-8303-291C542576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9F5E18D-3A00-40CE-8375-E560EFBC19BC}"/>
              </a:ext>
            </a:extLst>
          </p:cNvPr>
          <p:cNvSpPr>
            <a:spLocks noGrp="1"/>
          </p:cNvSpPr>
          <p:nvPr>
            <p:ph type="sldNum" sz="quarter" idx="4"/>
          </p:nvPr>
        </p:nvSpPr>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
        <p:nvSpPr>
          <p:cNvPr id="4" name="Date Placeholder 3">
            <a:extLst>
              <a:ext uri="{FF2B5EF4-FFF2-40B4-BE49-F238E27FC236}">
                <a16:creationId xmlns:a16="http://schemas.microsoft.com/office/drawing/2014/main" id="{BB90BE2E-57FD-4A37-B7C3-AD51AE1B848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C489AC-A58C-4650-A2AA-7057C4D9767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A19F602-D31F-49CD-8BC5-2488C719DE89}"/>
              </a:ext>
            </a:extLst>
          </p:cNvPr>
          <p:cNvSpPr>
            <a:spLocks noGrp="1"/>
          </p:cNvSpPr>
          <p:nvPr>
            <p:ph type="sldNum" sz="quarter" idx="4"/>
          </p:nvPr>
        </p:nvSpPr>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42783404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D1736365-1229-46F0-AED6-F806D461D6B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068389-30E3-4858-A38A-4F4417ED4F9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2E708DB-CAA7-4AF9-959D-28BA62A400B9}"/>
              </a:ext>
            </a:extLst>
          </p:cNvPr>
          <p:cNvSpPr>
            <a:spLocks noGrp="1"/>
          </p:cNvSpPr>
          <p:nvPr>
            <p:ph type="sldNum" sz="quarter" idx="4"/>
          </p:nvPr>
        </p:nvSpPr>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1304308680"/>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3" name="Date Placeholder 2">
            <a:extLst>
              <a:ext uri="{FF2B5EF4-FFF2-40B4-BE49-F238E27FC236}">
                <a16:creationId xmlns:a16="http://schemas.microsoft.com/office/drawing/2014/main" id="{6E466E4D-ED5D-4B45-A9E6-0207C2B066C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82AAD66-D9E8-4B18-BFB3-33EF2055483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62DB019-4A8F-4D6E-8D23-16A66C40422A}"/>
              </a:ext>
            </a:extLst>
          </p:cNvPr>
          <p:cNvSpPr>
            <a:spLocks noGrp="1"/>
          </p:cNvSpPr>
          <p:nvPr>
            <p:ph type="sldNum" sz="quarter" idx="4"/>
          </p:nvPr>
        </p:nvSpPr>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4198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4198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4198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86AB3CB5-E168-4C49-9B79-5B0D19E37B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D2992C-1496-4E4D-9557-E16718E9FDB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B78D1A4-647F-409D-8216-509B307AF584}"/>
              </a:ext>
            </a:extLst>
          </p:cNvPr>
          <p:cNvSpPr>
            <a:spLocks noGrp="1"/>
          </p:cNvSpPr>
          <p:nvPr>
            <p:ph type="sldNum" sz="quarter" idx="4"/>
          </p:nvPr>
        </p:nvSpPr>
        <p:spPr/>
        <p:txBody>
          <a:bodyPr/>
          <a:lstStyle/>
          <a:p>
            <a:fld id="{28B83BC3-069B-46AF-A4E6-C99928E1A4FA}" type="slidenum">
              <a:rPr lang="en-US" smtClean="0"/>
              <a:pPr/>
              <a:t>629</a:t>
            </a:fld>
            <a:endParaRPr lang="en-US" dirty="0"/>
          </a:p>
        </p:txBody>
      </p:sp>
    </p:spTree>
    <p:custDataLst>
      <p:tags r:id="rId2"/>
    </p:custDataLst>
    <p:extLst>
      <p:ext uri="{BB962C8B-B14F-4D97-AF65-F5344CB8AC3E}">
        <p14:creationId xmlns:p14="http://schemas.microsoft.com/office/powerpoint/2010/main" val="288432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15" name="Date Placeholder 14">
            <a:extLst>
              <a:ext uri="{FF2B5EF4-FFF2-40B4-BE49-F238E27FC236}">
                <a16:creationId xmlns:a16="http://schemas.microsoft.com/office/drawing/2014/main" id="{E5A9BCA1-6946-4480-BD9E-81B290E99E68}"/>
              </a:ext>
            </a:extLst>
          </p:cNvPr>
          <p:cNvSpPr>
            <a:spLocks noGrp="1"/>
          </p:cNvSpPr>
          <p:nvPr>
            <p:ph type="dt" sz="half" idx="2"/>
          </p:nvPr>
        </p:nvSpPr>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98223CED-32E1-4D5F-BE93-C4AE2DD06386}"/>
              </a:ext>
            </a:extLst>
          </p:cNvPr>
          <p:cNvSpPr>
            <a:spLocks noGrp="1"/>
          </p:cNvSpPr>
          <p:nvPr>
            <p:ph type="ftr" sz="quarter" idx="3"/>
          </p:nvPr>
        </p:nvSpPr>
        <p:spPr/>
        <p:txBody>
          <a:bodyPr/>
          <a:lstStyle/>
          <a:p>
            <a:r>
              <a:rPr lang="en-US"/>
              <a:t>© RB Sigma LLC.</a:t>
            </a:r>
            <a:endParaRPr lang="en-US" dirty="0"/>
          </a:p>
        </p:txBody>
      </p:sp>
      <p:sp>
        <p:nvSpPr>
          <p:cNvPr id="18" name="Slide Number Placeholder 17">
            <a:extLst>
              <a:ext uri="{FF2B5EF4-FFF2-40B4-BE49-F238E27FC236}">
                <a16:creationId xmlns:a16="http://schemas.microsoft.com/office/drawing/2014/main" id="{DA5F31BF-036C-4957-AEC9-BC8DDAE58731}"/>
              </a:ext>
            </a:extLst>
          </p:cNvPr>
          <p:cNvSpPr>
            <a:spLocks noGrp="1"/>
          </p:cNvSpPr>
          <p:nvPr>
            <p:ph type="sldNum" sz="quarter" idx="4"/>
          </p:nvPr>
        </p:nvSpPr>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4" name="Date Placeholder 3">
            <a:extLst>
              <a:ext uri="{FF2B5EF4-FFF2-40B4-BE49-F238E27FC236}">
                <a16:creationId xmlns:a16="http://schemas.microsoft.com/office/drawing/2014/main" id="{0FE5822B-19C6-4216-95E8-743A334C7CE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427A06-DDFD-4B82-900E-1E9F0ECFF2D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4FB5999-FD19-4F9C-A132-3CD29A16091D}"/>
              </a:ext>
            </a:extLst>
          </p:cNvPr>
          <p:cNvSpPr>
            <a:spLocks noGrp="1"/>
          </p:cNvSpPr>
          <p:nvPr>
            <p:ph type="sldNum" sz="quarter" idx="4"/>
          </p:nvPr>
        </p:nvSpPr>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4301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4301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A64D8435-4777-4CA4-B7F8-E1A3F1E68D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FDC53D-7991-4690-97BD-1E814BA7FDAE}"/>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A85CCA37-77C4-4DAF-8893-0226648F5528}"/>
              </a:ext>
            </a:extLst>
          </p:cNvPr>
          <p:cNvSpPr>
            <a:spLocks noGrp="1"/>
          </p:cNvSpPr>
          <p:nvPr>
            <p:ph type="sldNum" sz="quarter" idx="4"/>
          </p:nvPr>
        </p:nvSpPr>
        <p:spPr/>
        <p:txBody>
          <a:bodyPr/>
          <a:lstStyle/>
          <a:p>
            <a:fld id="{28B83BC3-069B-46AF-A4E6-C99928E1A4FA}" type="slidenum">
              <a:rPr lang="en-US" smtClean="0"/>
              <a:pPr/>
              <a:t>631</a:t>
            </a:fld>
            <a:endParaRPr lang="en-US" dirty="0"/>
          </a:p>
        </p:txBody>
      </p:sp>
    </p:spTree>
    <p:custDataLst>
      <p:tags r:id="rId2"/>
    </p:custDataLst>
    <p:extLst>
      <p:ext uri="{BB962C8B-B14F-4D97-AF65-F5344CB8AC3E}">
        <p14:creationId xmlns:p14="http://schemas.microsoft.com/office/powerpoint/2010/main" val="2509584437"/>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4403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4403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4403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4403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4403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4403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953C228-3C7C-4FCD-8373-8154DE3B43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0433D2-C974-4C10-97F0-9451901ECEF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5EC5868-B7DB-4522-86B2-92504870EB39}"/>
              </a:ext>
            </a:extLst>
          </p:cNvPr>
          <p:cNvSpPr>
            <a:spLocks noGrp="1"/>
          </p:cNvSpPr>
          <p:nvPr>
            <p:ph type="sldNum" sz="quarter" idx="4"/>
          </p:nvPr>
        </p:nvSpPr>
        <p:spPr/>
        <p:txBody>
          <a:bodyPr/>
          <a:lstStyle/>
          <a:p>
            <a:fld id="{28B83BC3-069B-46AF-A4E6-C99928E1A4FA}" type="slidenum">
              <a:rPr lang="en-US" smtClean="0"/>
              <a:pPr/>
              <a:t>632</a:t>
            </a:fld>
            <a:endParaRPr lang="en-US" dirty="0"/>
          </a:p>
        </p:txBody>
      </p:sp>
    </p:spTree>
    <p:custDataLst>
      <p:tags r:id="rId2"/>
    </p:custDataLst>
    <p:extLst>
      <p:ext uri="{BB962C8B-B14F-4D97-AF65-F5344CB8AC3E}">
        <p14:creationId xmlns:p14="http://schemas.microsoft.com/office/powerpoint/2010/main" val="2895374508"/>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Date Placeholder 3">
            <a:extLst>
              <a:ext uri="{FF2B5EF4-FFF2-40B4-BE49-F238E27FC236}">
                <a16:creationId xmlns:a16="http://schemas.microsoft.com/office/drawing/2014/main" id="{A2DE9C35-3522-481F-8506-7EDE916B0B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323B2B-61AD-4E91-9CBF-42BC3E4FF4A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05105BA-56C3-416F-BDF9-7623BF5E8219}"/>
              </a:ext>
            </a:extLst>
          </p:cNvPr>
          <p:cNvSpPr>
            <a:spLocks noGrp="1"/>
          </p:cNvSpPr>
          <p:nvPr>
            <p:ph type="sldNum" sz="quarter" idx="4"/>
          </p:nvPr>
        </p:nvSpPr>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A1AEEC0F-E1FA-4D8E-9C43-407F7A3741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22ED21-271B-4531-9527-37CAFC495DA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E3E4B8-0AC1-47F2-8C3C-952A6DE4B0F7}"/>
              </a:ext>
            </a:extLst>
          </p:cNvPr>
          <p:cNvSpPr>
            <a:spLocks noGrp="1"/>
          </p:cNvSpPr>
          <p:nvPr>
            <p:ph type="sldNum" sz="quarter" idx="4"/>
          </p:nvPr>
        </p:nvSpPr>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
        <p:nvSpPr>
          <p:cNvPr id="3" name="Date Placeholder 2">
            <a:extLst>
              <a:ext uri="{FF2B5EF4-FFF2-40B4-BE49-F238E27FC236}">
                <a16:creationId xmlns:a16="http://schemas.microsoft.com/office/drawing/2014/main" id="{ACE77D7C-2377-4D05-9462-8029AFA0878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9E51249-B910-401E-9BBA-55A962FEBAD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926DB5E-111A-4AE1-9F97-8FDA2E9B5902}"/>
              </a:ext>
            </a:extLst>
          </p:cNvPr>
          <p:cNvSpPr>
            <a:spLocks noGrp="1"/>
          </p:cNvSpPr>
          <p:nvPr>
            <p:ph type="sldNum" sz="quarter" idx="4"/>
          </p:nvPr>
        </p:nvSpPr>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42701338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
        <p:nvSpPr>
          <p:cNvPr id="4" name="Date Placeholder 3">
            <a:extLst>
              <a:ext uri="{FF2B5EF4-FFF2-40B4-BE49-F238E27FC236}">
                <a16:creationId xmlns:a16="http://schemas.microsoft.com/office/drawing/2014/main" id="{6B352389-13AB-4373-B8F5-E47FE713C76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30D4531-254C-47C2-9C3C-8C5E90F466EB}"/>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2404ED52-AF72-4155-AEBD-602C20187662}"/>
              </a:ext>
            </a:extLst>
          </p:cNvPr>
          <p:cNvSpPr>
            <a:spLocks noGrp="1"/>
          </p:cNvSpPr>
          <p:nvPr>
            <p:ph type="sldNum" sz="quarter" idx="4"/>
          </p:nvPr>
        </p:nvSpPr>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112831759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4" name="Date Placeholder 3">
            <a:extLst>
              <a:ext uri="{FF2B5EF4-FFF2-40B4-BE49-F238E27FC236}">
                <a16:creationId xmlns:a16="http://schemas.microsoft.com/office/drawing/2014/main" id="{CBDC5A78-7A89-416A-BEDC-C02A8A278E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A141AD-9909-43BA-A3BB-6934A0080E3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95514BD-6BD8-4DD6-A358-4E8DF44F8AEB}"/>
              </a:ext>
            </a:extLst>
          </p:cNvPr>
          <p:cNvSpPr>
            <a:spLocks noGrp="1"/>
          </p:cNvSpPr>
          <p:nvPr>
            <p:ph type="sldNum" sz="quarter" idx="4"/>
          </p:nvPr>
        </p:nvSpPr>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0BD8AD6-7D3B-4D83-843C-765458E1097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FA12463-E0C1-4886-A524-695D1C63143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8AF5641-15A7-414D-98FD-1EF02E724520}"/>
              </a:ext>
            </a:extLst>
          </p:cNvPr>
          <p:cNvSpPr>
            <a:spLocks noGrp="1"/>
          </p:cNvSpPr>
          <p:nvPr>
            <p:ph type="sldNum" sz="quarter" idx="4"/>
          </p:nvPr>
        </p:nvSpPr>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
        <p:nvSpPr>
          <p:cNvPr id="5" name="Date Placeholder 4">
            <a:extLst>
              <a:ext uri="{FF2B5EF4-FFF2-40B4-BE49-F238E27FC236}">
                <a16:creationId xmlns:a16="http://schemas.microsoft.com/office/drawing/2014/main" id="{BA7BFE00-3236-4782-9DFD-D1DA3E02D5A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6B3A9FA-DE4D-4756-A137-4D109342F87D}"/>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42D6ADFA-E166-430C-8311-7C2BB9203661}"/>
              </a:ext>
            </a:extLst>
          </p:cNvPr>
          <p:cNvSpPr>
            <a:spLocks noGrp="1"/>
          </p:cNvSpPr>
          <p:nvPr>
            <p:ph type="sldNum" sz="quarter" idx="4"/>
          </p:nvPr>
        </p:nvSpPr>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708735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4" name="Date Placeholder 3">
            <a:extLst>
              <a:ext uri="{FF2B5EF4-FFF2-40B4-BE49-F238E27FC236}">
                <a16:creationId xmlns:a16="http://schemas.microsoft.com/office/drawing/2014/main" id="{CDD69105-5B3C-464B-A48A-4C6AE58BE79C}"/>
              </a:ext>
            </a:extLst>
          </p:cNvPr>
          <p:cNvSpPr>
            <a:spLocks noGrp="1"/>
          </p:cNvSpPr>
          <p:nvPr>
            <p:ph type="dt" sz="half" idx="2"/>
          </p:nvPr>
        </p:nvSpPr>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6A0EC628-C737-45FB-BBA5-1079733F1162}"/>
              </a:ext>
            </a:extLst>
          </p:cNvPr>
          <p:cNvSpPr>
            <a:spLocks noGrp="1"/>
          </p:cNvSpPr>
          <p:nvPr>
            <p:ph type="ftr" sz="quarter" idx="3"/>
          </p:nvPr>
        </p:nvSpPr>
        <p:spPr/>
        <p:txBody>
          <a:bodyPr/>
          <a:lstStyle/>
          <a:p>
            <a:r>
              <a:rPr lang="en-US"/>
              <a:t>© RB Sigma LLC.</a:t>
            </a:r>
            <a:endParaRPr lang="en-US" dirty="0"/>
          </a:p>
        </p:txBody>
      </p:sp>
      <p:sp>
        <p:nvSpPr>
          <p:cNvPr id="20" name="Slide Number Placeholder 19">
            <a:extLst>
              <a:ext uri="{FF2B5EF4-FFF2-40B4-BE49-F238E27FC236}">
                <a16:creationId xmlns:a16="http://schemas.microsoft.com/office/drawing/2014/main" id="{9DF64244-79AC-4801-9942-9F880CA9F8B7}"/>
              </a:ext>
            </a:extLst>
          </p:cNvPr>
          <p:cNvSpPr>
            <a:spLocks noGrp="1"/>
          </p:cNvSpPr>
          <p:nvPr>
            <p:ph type="sldNum" sz="quarter" idx="4"/>
          </p:nvPr>
        </p:nvSpPr>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3" name="Date Placeholder 2">
            <a:extLst>
              <a:ext uri="{FF2B5EF4-FFF2-40B4-BE49-F238E27FC236}">
                <a16:creationId xmlns:a16="http://schemas.microsoft.com/office/drawing/2014/main" id="{EEC60985-70DC-46E9-AB2E-8BC18456F66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39BC665-11ED-4697-A4F8-A67B5CAD13C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72EC5AB-80AA-451D-B728-FE0C1B8EFDEC}"/>
              </a:ext>
            </a:extLst>
          </p:cNvPr>
          <p:cNvSpPr>
            <a:spLocks noGrp="1"/>
          </p:cNvSpPr>
          <p:nvPr>
            <p:ph type="sldNum" sz="quarter" idx="4"/>
          </p:nvPr>
        </p:nvSpPr>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4505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BBBCCE1B-00F7-42E9-B07A-4A70CF67999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0C2D968-B814-44AF-AC51-C7871CB44291}"/>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14CD8C7B-DBD9-47C9-8D48-8D17E746EF1C}"/>
              </a:ext>
            </a:extLst>
          </p:cNvPr>
          <p:cNvSpPr>
            <a:spLocks noGrp="1"/>
          </p:cNvSpPr>
          <p:nvPr>
            <p:ph type="sldNum" sz="quarter" idx="4"/>
          </p:nvPr>
        </p:nvSpPr>
        <p:spPr/>
        <p:txBody>
          <a:bodyPr/>
          <a:lstStyle/>
          <a:p>
            <a:fld id="{28B83BC3-069B-46AF-A4E6-C99928E1A4FA}" type="slidenum">
              <a:rPr lang="en-US" smtClean="0"/>
              <a:pPr/>
              <a:t>641</a:t>
            </a:fld>
            <a:endParaRPr lang="en-US" dirty="0"/>
          </a:p>
        </p:txBody>
      </p:sp>
    </p:spTree>
    <p:custDataLst>
      <p:tags r:id="rId2"/>
    </p:custDataLst>
    <p:extLst>
      <p:ext uri="{BB962C8B-B14F-4D97-AF65-F5344CB8AC3E}">
        <p14:creationId xmlns:p14="http://schemas.microsoft.com/office/powerpoint/2010/main" val="260799213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4" name="Date Placeholder 3">
            <a:extLst>
              <a:ext uri="{FF2B5EF4-FFF2-40B4-BE49-F238E27FC236}">
                <a16:creationId xmlns:a16="http://schemas.microsoft.com/office/drawing/2014/main" id="{2B1065EC-F51D-4336-A0EC-CC7C6C03A24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C96F95-1E29-4A56-9D4D-A8BCD6EFEC9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40ED3AD-104B-4F82-892D-B3A03DCB0196}"/>
              </a:ext>
            </a:extLst>
          </p:cNvPr>
          <p:cNvSpPr>
            <a:spLocks noGrp="1"/>
          </p:cNvSpPr>
          <p:nvPr>
            <p:ph type="sldNum" sz="quarter" idx="4"/>
          </p:nvPr>
        </p:nvSpPr>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4" name="Date Placeholder 3">
            <a:extLst>
              <a:ext uri="{FF2B5EF4-FFF2-40B4-BE49-F238E27FC236}">
                <a16:creationId xmlns:a16="http://schemas.microsoft.com/office/drawing/2014/main" id="{F86BCCDF-EDBB-4EE6-99C0-728B32F417D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B049A5-B497-4217-8B39-6015F802AD9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4A60E9C-4975-4FA7-B2F0-17F1433702E5}"/>
              </a:ext>
            </a:extLst>
          </p:cNvPr>
          <p:cNvSpPr>
            <a:spLocks noGrp="1"/>
          </p:cNvSpPr>
          <p:nvPr>
            <p:ph type="sldNum" sz="quarter" idx="4"/>
          </p:nvPr>
        </p:nvSpPr>
        <p:spPr/>
        <p:txBody>
          <a:bodyPr/>
          <a:lstStyle/>
          <a:p>
            <a:fld id="{28B83BC3-069B-46AF-A4E6-C99928E1A4FA}" type="slidenum">
              <a:rPr lang="en-US" smtClean="0"/>
              <a:pPr/>
              <a:t>643</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4" name="Date Placeholder 3">
            <a:extLst>
              <a:ext uri="{FF2B5EF4-FFF2-40B4-BE49-F238E27FC236}">
                <a16:creationId xmlns:a16="http://schemas.microsoft.com/office/drawing/2014/main" id="{BA32DD1A-CD8A-4218-8575-17B0991423A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D8F5CC-21F6-43E3-BDDF-137E77DCCBD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63B97A-0324-4EEF-B579-03DCC4C0E92D}"/>
              </a:ext>
            </a:extLst>
          </p:cNvPr>
          <p:cNvSpPr>
            <a:spLocks noGrp="1"/>
          </p:cNvSpPr>
          <p:nvPr>
            <p:ph type="sldNum" sz="quarter" idx="4"/>
          </p:nvPr>
        </p:nvSpPr>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4608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4608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4608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4608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Date Placeholder 2">
            <a:extLst>
              <a:ext uri="{FF2B5EF4-FFF2-40B4-BE49-F238E27FC236}">
                <a16:creationId xmlns:a16="http://schemas.microsoft.com/office/drawing/2014/main" id="{29B8577D-D4C0-4B68-A24E-F0EA4CBC3C3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5FF7AD8-68C9-4696-B921-08F430CA2F07}"/>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DC4FEC7-D805-4059-987A-4DCBC3AC23EE}"/>
              </a:ext>
            </a:extLst>
          </p:cNvPr>
          <p:cNvSpPr>
            <a:spLocks noGrp="1"/>
          </p:cNvSpPr>
          <p:nvPr>
            <p:ph type="sldNum" sz="quarter" idx="4"/>
          </p:nvPr>
        </p:nvSpPr>
        <p:spPr/>
        <p:txBody>
          <a:bodyPr/>
          <a:lstStyle/>
          <a:p>
            <a:fld id="{28B83BC3-069B-46AF-A4E6-C99928E1A4FA}" type="slidenum">
              <a:rPr lang="en-US" smtClean="0"/>
              <a:pPr/>
              <a:t>645</a:t>
            </a:fld>
            <a:endParaRPr lang="en-US" dirty="0"/>
          </a:p>
        </p:txBody>
      </p:sp>
    </p:spTree>
    <p:custDataLst>
      <p:tags r:id="rId2"/>
    </p:custDataLst>
    <p:extLst>
      <p:ext uri="{BB962C8B-B14F-4D97-AF65-F5344CB8AC3E}">
        <p14:creationId xmlns:p14="http://schemas.microsoft.com/office/powerpoint/2010/main" val="276336106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0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0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4" name="Date Placeholder 3">
            <a:extLst>
              <a:ext uri="{FF2B5EF4-FFF2-40B4-BE49-F238E27FC236}">
                <a16:creationId xmlns:a16="http://schemas.microsoft.com/office/drawing/2014/main" id="{BC1C1B69-2BAC-48EA-B4A3-2E10706B36D4}"/>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076F2E57-F89D-4C6B-A05C-444A546FF017}"/>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16033B6F-A7EA-4232-AC30-151653A7F3D8}"/>
              </a:ext>
            </a:extLst>
          </p:cNvPr>
          <p:cNvSpPr>
            <a:spLocks noGrp="1"/>
          </p:cNvSpPr>
          <p:nvPr>
            <p:ph type="sldNum" sz="quarter" idx="4"/>
          </p:nvPr>
        </p:nvSpPr>
        <p:spPr/>
        <p:txBody>
          <a:bodyPr/>
          <a:lstStyle/>
          <a:p>
            <a:fld id="{28B83BC3-069B-46AF-A4E6-C99928E1A4FA}" type="slidenum">
              <a:rPr lang="en-US" smtClean="0"/>
              <a:pPr/>
              <a:t>646</a:t>
            </a:fld>
            <a:endParaRPr lang="en-US" dirty="0"/>
          </a:p>
        </p:txBody>
      </p:sp>
    </p:spTree>
    <p:custDataLst>
      <p:tags r:id="rId2"/>
    </p:custDataLst>
    <p:extLst>
      <p:ext uri="{BB962C8B-B14F-4D97-AF65-F5344CB8AC3E}">
        <p14:creationId xmlns:p14="http://schemas.microsoft.com/office/powerpoint/2010/main" val="2180742863"/>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4" name="Date Placeholder 3">
            <a:extLst>
              <a:ext uri="{FF2B5EF4-FFF2-40B4-BE49-F238E27FC236}">
                <a16:creationId xmlns:a16="http://schemas.microsoft.com/office/drawing/2014/main" id="{B1ABE4F1-F6B2-4F3E-AE62-DF1A4EFA36F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E2C8FC8-5D53-4A30-A553-A09360ADCE55}"/>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A322F2E1-9DA0-447F-9DDC-5183A1CA2086}"/>
              </a:ext>
            </a:extLst>
          </p:cNvPr>
          <p:cNvSpPr>
            <a:spLocks noGrp="1"/>
          </p:cNvSpPr>
          <p:nvPr>
            <p:ph type="sldNum" sz="quarter" idx="4"/>
          </p:nvPr>
        </p:nvSpPr>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4813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29EEAF1-D841-4574-A552-974E51F5093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65E8FBE-9E2D-4E51-A963-6E9E24C9A97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D8EACF0-522D-4168-8DA2-8B91DA300911}"/>
              </a:ext>
            </a:extLst>
          </p:cNvPr>
          <p:cNvSpPr>
            <a:spLocks noGrp="1"/>
          </p:cNvSpPr>
          <p:nvPr>
            <p:ph type="sldNum" sz="quarter" idx="4"/>
          </p:nvPr>
        </p:nvSpPr>
        <p:spPr/>
        <p:txBody>
          <a:bodyPr/>
          <a:lstStyle/>
          <a:p>
            <a:fld id="{28B83BC3-069B-46AF-A4E6-C99928E1A4FA}" type="slidenum">
              <a:rPr lang="en-US" smtClean="0"/>
              <a:pPr/>
              <a:t>648</a:t>
            </a:fld>
            <a:endParaRPr lang="en-US" dirty="0"/>
          </a:p>
        </p:txBody>
      </p:sp>
    </p:spTree>
    <p:custDataLst>
      <p:tags r:id="rId2"/>
    </p:custDataLst>
    <p:extLst>
      <p:ext uri="{BB962C8B-B14F-4D97-AF65-F5344CB8AC3E}">
        <p14:creationId xmlns:p14="http://schemas.microsoft.com/office/powerpoint/2010/main" val="2736710478"/>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4915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AB4F1D5D-C527-452E-8318-4C85BC21927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36978CD-FC78-4740-B235-506D84B9BE5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B84D17B-960B-47C6-BFEC-7EA0AC04A633}"/>
              </a:ext>
            </a:extLst>
          </p:cNvPr>
          <p:cNvSpPr>
            <a:spLocks noGrp="1"/>
          </p:cNvSpPr>
          <p:nvPr>
            <p:ph type="sldNum" sz="quarter" idx="4"/>
          </p:nvPr>
        </p:nvSpPr>
        <p:spPr/>
        <p:txBody>
          <a:bodyPr/>
          <a:lstStyle/>
          <a:p>
            <a:fld id="{28B83BC3-069B-46AF-A4E6-C99928E1A4FA}" type="slidenum">
              <a:rPr lang="en-US" smtClean="0"/>
              <a:pPr/>
              <a:t>649</a:t>
            </a:fld>
            <a:endParaRPr lang="en-US" dirty="0"/>
          </a:p>
        </p:txBody>
      </p:sp>
    </p:spTree>
    <p:custDataLst>
      <p:tags r:id="rId2"/>
    </p:custDataLst>
    <p:extLst>
      <p:ext uri="{BB962C8B-B14F-4D97-AF65-F5344CB8AC3E}">
        <p14:creationId xmlns:p14="http://schemas.microsoft.com/office/powerpoint/2010/main" val="1739748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4" name="Date Placeholder 3">
            <a:extLst>
              <a:ext uri="{FF2B5EF4-FFF2-40B4-BE49-F238E27FC236}">
                <a16:creationId xmlns:a16="http://schemas.microsoft.com/office/drawing/2014/main" id="{E3149B3F-BAA6-483D-BCF9-5E38B431BD2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74BFC32-6AA1-46F0-BCA0-C6B8D47ADD77}"/>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4A17451-8CC0-4CFE-9BE6-DD1A634B8E17}"/>
              </a:ext>
            </a:extLst>
          </p:cNvPr>
          <p:cNvSpPr>
            <a:spLocks noGrp="1"/>
          </p:cNvSpPr>
          <p:nvPr>
            <p:ph type="sldNum" sz="quarter" idx="4"/>
          </p:nvPr>
        </p:nvSpPr>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4" name="Date Placeholder 3">
            <a:extLst>
              <a:ext uri="{FF2B5EF4-FFF2-40B4-BE49-F238E27FC236}">
                <a16:creationId xmlns:a16="http://schemas.microsoft.com/office/drawing/2014/main" id="{567B26F9-4B86-4FC3-867C-FBBBA44B4F0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FE4920-516B-4366-891F-82243B2422C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B4013FC-EEA6-4E24-9221-5596F7432973}"/>
              </a:ext>
            </a:extLst>
          </p:cNvPr>
          <p:cNvSpPr>
            <a:spLocks noGrp="1"/>
          </p:cNvSpPr>
          <p:nvPr>
            <p:ph type="sldNum" sz="quarter" idx="4"/>
          </p:nvPr>
        </p:nvSpPr>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Date Placeholder 3">
            <a:extLst>
              <a:ext uri="{FF2B5EF4-FFF2-40B4-BE49-F238E27FC236}">
                <a16:creationId xmlns:a16="http://schemas.microsoft.com/office/drawing/2014/main" id="{6196CA24-0BCD-40A1-B57B-C88B2BB2F2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870E85-26F2-4285-A453-35EEABF24A7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B468315-3713-4AB7-9915-247BB140DF82}"/>
              </a:ext>
            </a:extLst>
          </p:cNvPr>
          <p:cNvSpPr>
            <a:spLocks noGrp="1"/>
          </p:cNvSpPr>
          <p:nvPr>
            <p:ph type="sldNum" sz="quarter" idx="4"/>
          </p:nvPr>
        </p:nvSpPr>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4" name="Date Placeholder 3">
            <a:extLst>
              <a:ext uri="{FF2B5EF4-FFF2-40B4-BE49-F238E27FC236}">
                <a16:creationId xmlns:a16="http://schemas.microsoft.com/office/drawing/2014/main" id="{14727A36-1352-449A-BFE6-83BFA7A02A9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BFB0CC-DA5F-47BF-95E4-7DE0D4BC525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9CCAE96-99E6-4945-A00A-148E5B19D42E}"/>
              </a:ext>
            </a:extLst>
          </p:cNvPr>
          <p:cNvSpPr>
            <a:spLocks noGrp="1"/>
          </p:cNvSpPr>
          <p:nvPr>
            <p:ph type="sldNum" sz="quarter" idx="4"/>
          </p:nvPr>
        </p:nvSpPr>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
        <p:nvSpPr>
          <p:cNvPr id="3" name="Date Placeholder 2">
            <a:extLst>
              <a:ext uri="{FF2B5EF4-FFF2-40B4-BE49-F238E27FC236}">
                <a16:creationId xmlns:a16="http://schemas.microsoft.com/office/drawing/2014/main" id="{39EB9541-23FC-4A25-8BD1-7976E88963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7012D3-0BCB-4061-8942-09B85DE47D5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7307C2C-A71C-4D94-8B76-E2A3B925C8C9}"/>
              </a:ext>
            </a:extLst>
          </p:cNvPr>
          <p:cNvSpPr>
            <a:spLocks noGrp="1"/>
          </p:cNvSpPr>
          <p:nvPr>
            <p:ph type="sldNum" sz="quarter" idx="4"/>
          </p:nvPr>
        </p:nvSpPr>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2139620670"/>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
        <p:nvSpPr>
          <p:cNvPr id="12" name="Date Placeholder 11">
            <a:extLst>
              <a:ext uri="{FF2B5EF4-FFF2-40B4-BE49-F238E27FC236}">
                <a16:creationId xmlns:a16="http://schemas.microsoft.com/office/drawing/2014/main" id="{CA91D5BA-51B9-423F-BF19-83212056AB95}"/>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4BD9F931-21D6-47C8-84EC-2D216C51108C}"/>
              </a:ext>
            </a:extLst>
          </p:cNvPr>
          <p:cNvSpPr>
            <a:spLocks noGrp="1"/>
          </p:cNvSpPr>
          <p:nvPr>
            <p:ph type="ftr" sz="quarter" idx="3"/>
          </p:nvPr>
        </p:nvSpPr>
        <p:spPr/>
        <p:txBody>
          <a:bodyPr/>
          <a:lstStyle/>
          <a:p>
            <a:r>
              <a:rPr lang="en-US"/>
              <a:t>© RB Sigma LLC.</a:t>
            </a:r>
            <a:endParaRPr lang="en-US" dirty="0"/>
          </a:p>
        </p:txBody>
      </p:sp>
      <p:sp>
        <p:nvSpPr>
          <p:cNvPr id="14" name="Slide Number Placeholder 13">
            <a:extLst>
              <a:ext uri="{FF2B5EF4-FFF2-40B4-BE49-F238E27FC236}">
                <a16:creationId xmlns:a16="http://schemas.microsoft.com/office/drawing/2014/main" id="{220CC46C-4F0F-4017-A219-81EDC2BA1524}"/>
              </a:ext>
            </a:extLst>
          </p:cNvPr>
          <p:cNvSpPr>
            <a:spLocks noGrp="1"/>
          </p:cNvSpPr>
          <p:nvPr>
            <p:ph type="sldNum" sz="quarter" idx="4"/>
          </p:nvPr>
        </p:nvSpPr>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3710204169"/>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4" name="Date Placeholder 3">
            <a:extLst>
              <a:ext uri="{FF2B5EF4-FFF2-40B4-BE49-F238E27FC236}">
                <a16:creationId xmlns:a16="http://schemas.microsoft.com/office/drawing/2014/main" id="{4D799CA0-715C-4667-9192-A7AF4D7FC3C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4E42B2-1FC3-4B35-AF30-2404A7CAF10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AC56C24-F43F-4C9B-B60E-65B1F17ACC4C}"/>
              </a:ext>
            </a:extLst>
          </p:cNvPr>
          <p:cNvSpPr>
            <a:spLocks noGrp="1"/>
          </p:cNvSpPr>
          <p:nvPr>
            <p:ph type="sldNum" sz="quarter" idx="4"/>
          </p:nvPr>
        </p:nvSpPr>
        <p:spPr/>
        <p:txBody>
          <a:bodyPr/>
          <a:lstStyle/>
          <a:p>
            <a:fld id="{28B83BC3-069B-46AF-A4E6-C99928E1A4FA}" type="slidenum">
              <a:rPr lang="en-US" smtClean="0"/>
              <a:pPr/>
              <a:t>655</a:t>
            </a:fld>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5017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718DBF7-DB77-4F0F-8598-5ED75FE2DCD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7019173-D676-431E-9FD1-606940D54AEA}"/>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3E43D84-5230-4CD2-AF5E-9F1691636A47}"/>
              </a:ext>
            </a:extLst>
          </p:cNvPr>
          <p:cNvSpPr>
            <a:spLocks noGrp="1"/>
          </p:cNvSpPr>
          <p:nvPr>
            <p:ph type="sldNum" sz="quarter" idx="4"/>
          </p:nvPr>
        </p:nvSpPr>
        <p:spPr/>
        <p:txBody>
          <a:bodyPr/>
          <a:lstStyle/>
          <a:p>
            <a:fld id="{28B83BC3-069B-46AF-A4E6-C99928E1A4FA}" type="slidenum">
              <a:rPr lang="en-US" smtClean="0"/>
              <a:pPr/>
              <a:t>656</a:t>
            </a:fld>
            <a:endParaRPr lang="en-US" dirty="0"/>
          </a:p>
        </p:txBody>
      </p:sp>
    </p:spTree>
    <p:custDataLst>
      <p:tags r:id="rId2"/>
    </p:custDataLst>
    <p:extLst>
      <p:ext uri="{BB962C8B-B14F-4D97-AF65-F5344CB8AC3E}">
        <p14:creationId xmlns:p14="http://schemas.microsoft.com/office/powerpoint/2010/main" val="331171814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0D8C899-37D1-4E78-9CBA-BA4C06A5E90E}"/>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5A74DBF-18DF-43F8-8296-175C98B9507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319DB09C-DC5B-40FE-8E1C-F7331BF0699D}"/>
              </a:ext>
            </a:extLst>
          </p:cNvPr>
          <p:cNvSpPr>
            <a:spLocks noGrp="1"/>
          </p:cNvSpPr>
          <p:nvPr>
            <p:ph type="sldNum" sz="quarter" idx="4"/>
          </p:nvPr>
        </p:nvSpPr>
        <p:spPr/>
        <p:txBody>
          <a:bodyPr/>
          <a:lstStyle/>
          <a:p>
            <a:fld id="{28B83BC3-069B-46AF-A4E6-C99928E1A4FA}" type="slidenum">
              <a:rPr lang="en-US" smtClean="0"/>
              <a:pPr/>
              <a:t>657</a:t>
            </a:fld>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
        <p:nvSpPr>
          <p:cNvPr id="5" name="Date Placeholder 4">
            <a:extLst>
              <a:ext uri="{FF2B5EF4-FFF2-40B4-BE49-F238E27FC236}">
                <a16:creationId xmlns:a16="http://schemas.microsoft.com/office/drawing/2014/main" id="{C6FE4ABA-6C6E-470C-B25E-B4B879E8158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6A861F7-CE73-4D4F-9C2E-B55A4BB3EDC6}"/>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BED3BD00-A02D-4D83-B578-85E3800D9E7D}"/>
              </a:ext>
            </a:extLst>
          </p:cNvPr>
          <p:cNvSpPr>
            <a:spLocks noGrp="1"/>
          </p:cNvSpPr>
          <p:nvPr>
            <p:ph type="sldNum" sz="quarter" idx="4"/>
          </p:nvPr>
        </p:nvSpPr>
        <p:spPr/>
        <p:txBody>
          <a:bodyPr/>
          <a:lstStyle/>
          <a:p>
            <a:fld id="{28B83BC3-069B-46AF-A4E6-C99928E1A4FA}" type="slidenum">
              <a:rPr lang="en-US" smtClean="0"/>
              <a:pPr/>
              <a:t>658</a:t>
            </a:fld>
            <a:endParaRPr lang="en-US" dirty="0"/>
          </a:p>
        </p:txBody>
      </p:sp>
    </p:spTree>
    <p:custDataLst>
      <p:tags r:id="rId1"/>
    </p:custDataLst>
    <p:extLst>
      <p:ext uri="{BB962C8B-B14F-4D97-AF65-F5344CB8AC3E}">
        <p14:creationId xmlns:p14="http://schemas.microsoft.com/office/powerpoint/2010/main" val="236495887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7B98C26-663B-4AD7-9D61-936F84F17E5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4BDDF3-4CFF-41C2-B554-5136593D6D8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532444D-8ECF-483A-A7FD-D79EEB0DD970}"/>
              </a:ext>
            </a:extLst>
          </p:cNvPr>
          <p:cNvSpPr>
            <a:spLocks noGrp="1"/>
          </p:cNvSpPr>
          <p:nvPr>
            <p:ph type="sldNum" sz="quarter" idx="4"/>
          </p:nvPr>
        </p:nvSpPr>
        <p:spPr/>
        <p:txBody>
          <a:bodyPr/>
          <a:lstStyle/>
          <a:p>
            <a:fld id="{28B83BC3-069B-46AF-A4E6-C99928E1A4FA}" type="slidenum">
              <a:rPr lang="en-US" smtClean="0"/>
              <a:pPr/>
              <a:t>659</a:t>
            </a:fld>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4" name="Date Placeholder 3">
            <a:extLst>
              <a:ext uri="{FF2B5EF4-FFF2-40B4-BE49-F238E27FC236}">
                <a16:creationId xmlns:a16="http://schemas.microsoft.com/office/drawing/2014/main" id="{503372CA-4634-4E39-9CCF-77722894AC38}"/>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8175886-4C84-48ED-A623-5967C256FEC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60824EB-3BE9-428E-B8C5-E558604FDB90}"/>
              </a:ext>
            </a:extLst>
          </p:cNvPr>
          <p:cNvSpPr>
            <a:spLocks noGrp="1"/>
          </p:cNvSpPr>
          <p:nvPr>
            <p:ph type="sldNum" sz="quarter" idx="4"/>
          </p:nvPr>
        </p:nvSpPr>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F9A04D9-29F2-4520-982C-2CE5CD3C9A93}"/>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038F392-D30F-4618-A075-084AC643DE8E}"/>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03D6817E-C5EE-4273-8C54-F93A7C62E18E}"/>
              </a:ext>
            </a:extLst>
          </p:cNvPr>
          <p:cNvSpPr>
            <a:spLocks noGrp="1"/>
          </p:cNvSpPr>
          <p:nvPr>
            <p:ph type="sldNum" sz="quarter" idx="4"/>
          </p:nvPr>
        </p:nvSpPr>
        <p:spPr/>
        <p:txBody>
          <a:bodyPr/>
          <a:lstStyle/>
          <a:p>
            <a:fld id="{28B83BC3-069B-46AF-A4E6-C99928E1A4FA}" type="slidenum">
              <a:rPr lang="en-US" smtClean="0"/>
              <a:pPr/>
              <a:t>660</a:t>
            </a:fld>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D534F7AD-492D-4F39-A7EA-72568F0301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D3ABAA-056E-4688-90BA-8B5D11ECA44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3F8325B-25EF-42D3-B248-6EA78089AC05}"/>
              </a:ext>
            </a:extLst>
          </p:cNvPr>
          <p:cNvSpPr>
            <a:spLocks noGrp="1"/>
          </p:cNvSpPr>
          <p:nvPr>
            <p:ph type="sldNum" sz="quarter" idx="4"/>
          </p:nvPr>
        </p:nvSpPr>
        <p:spPr/>
        <p:txBody>
          <a:bodyPr/>
          <a:lstStyle/>
          <a:p>
            <a:fld id="{28B83BC3-069B-46AF-A4E6-C99928E1A4FA}" type="slidenum">
              <a:rPr lang="en-US" smtClean="0"/>
              <a:pPr/>
              <a:t>661</a:t>
            </a:fld>
            <a:endParaRPr lang="en-US" dirty="0"/>
          </a:p>
        </p:txBody>
      </p:sp>
    </p:spTree>
    <p:custDataLst>
      <p:tags r:id="rId1"/>
    </p:custDataLst>
    <p:extLst>
      <p:ext uri="{BB962C8B-B14F-4D97-AF65-F5344CB8AC3E}">
        <p14:creationId xmlns:p14="http://schemas.microsoft.com/office/powerpoint/2010/main" val="344721257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4" name="Date Placeholder 3">
            <a:extLst>
              <a:ext uri="{FF2B5EF4-FFF2-40B4-BE49-F238E27FC236}">
                <a16:creationId xmlns:a16="http://schemas.microsoft.com/office/drawing/2014/main" id="{F8E8AA13-B9F8-4003-BC1F-A42FD5DB300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10F48A-DB6D-49ED-B326-0A81E2B879F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81ADC21-89BD-4FE8-ADCC-413760713ED1}"/>
              </a:ext>
            </a:extLst>
          </p:cNvPr>
          <p:cNvSpPr>
            <a:spLocks noGrp="1"/>
          </p:cNvSpPr>
          <p:nvPr>
            <p:ph type="sldNum" sz="quarter" idx="4"/>
          </p:nvPr>
        </p:nvSpPr>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
        <p:nvSpPr>
          <p:cNvPr id="4" name="Date Placeholder 3">
            <a:extLst>
              <a:ext uri="{FF2B5EF4-FFF2-40B4-BE49-F238E27FC236}">
                <a16:creationId xmlns:a16="http://schemas.microsoft.com/office/drawing/2014/main" id="{A2568774-CC80-44F0-88C6-4557CA3CB8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16C775-4213-4640-8BE9-A38D30ACE0B4}"/>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62F2E86-A16A-47B2-A2BD-C96CB363F618}"/>
              </a:ext>
            </a:extLst>
          </p:cNvPr>
          <p:cNvSpPr>
            <a:spLocks noGrp="1"/>
          </p:cNvSpPr>
          <p:nvPr>
            <p:ph type="sldNum" sz="quarter" idx="4"/>
          </p:nvPr>
        </p:nvSpPr>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1339588293"/>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7" name="Date Placeholder 6">
            <a:extLst>
              <a:ext uri="{FF2B5EF4-FFF2-40B4-BE49-F238E27FC236}">
                <a16:creationId xmlns:a16="http://schemas.microsoft.com/office/drawing/2014/main" id="{21E83A47-3520-4F54-8E27-4491D93574C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736BA10-9C90-4F5D-A570-6E80EAA5A4D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4BC3868-E5F7-4574-8862-53B689C6BEB9}"/>
              </a:ext>
            </a:extLst>
          </p:cNvPr>
          <p:cNvSpPr>
            <a:spLocks noGrp="1"/>
          </p:cNvSpPr>
          <p:nvPr>
            <p:ph type="sldNum" sz="quarter" idx="4"/>
          </p:nvPr>
        </p:nvSpPr>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4" name="Date Placeholder 3">
            <a:extLst>
              <a:ext uri="{FF2B5EF4-FFF2-40B4-BE49-F238E27FC236}">
                <a16:creationId xmlns:a16="http://schemas.microsoft.com/office/drawing/2014/main" id="{CE97B1CC-2AB1-48EB-A107-01DD992EE0E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71CEF8-FB71-46D9-98A8-35BE0D77991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33BD520-5CF3-4043-963F-867E682969DC}"/>
              </a:ext>
            </a:extLst>
          </p:cNvPr>
          <p:cNvSpPr>
            <a:spLocks noGrp="1"/>
          </p:cNvSpPr>
          <p:nvPr>
            <p:ph type="sldNum" sz="quarter" idx="4"/>
          </p:nvPr>
        </p:nvSpPr>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93901ED-6DD8-494F-91D4-80BB261617F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6618FC2-25C2-4515-8335-7947219B6249}"/>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BEC81E1E-42F2-473F-8E2C-60735EB07390}"/>
              </a:ext>
            </a:extLst>
          </p:cNvPr>
          <p:cNvSpPr>
            <a:spLocks noGrp="1"/>
          </p:cNvSpPr>
          <p:nvPr>
            <p:ph type="sldNum" sz="quarter" idx="4"/>
          </p:nvPr>
        </p:nvSpPr>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4" name="Date Placeholder 3">
            <a:extLst>
              <a:ext uri="{FF2B5EF4-FFF2-40B4-BE49-F238E27FC236}">
                <a16:creationId xmlns:a16="http://schemas.microsoft.com/office/drawing/2014/main" id="{3A1C895D-46D1-4ED8-A87F-5E89CC33CF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9BEB4F-9D2E-44FE-AAC6-B88C7755EEC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9DDB2E5-A961-4510-B72C-31C5E00A722F}"/>
              </a:ext>
            </a:extLst>
          </p:cNvPr>
          <p:cNvSpPr>
            <a:spLocks noGrp="1"/>
          </p:cNvSpPr>
          <p:nvPr>
            <p:ph type="sldNum" sz="quarter" idx="4"/>
          </p:nvPr>
        </p:nvSpPr>
        <p:spPr/>
        <p:txBody>
          <a:bodyPr/>
          <a:lstStyle/>
          <a:p>
            <a:fld id="{28B83BC3-069B-46AF-A4E6-C99928E1A4FA}" type="slidenum">
              <a:rPr lang="en-US" smtClean="0"/>
              <a:pPr/>
              <a:t>667</a:t>
            </a:fld>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A40A2311-92D3-47AF-A9B7-2535D36FC69A}"/>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B1F975DB-EA12-4698-9890-30D58429690E}"/>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751EDB7E-5663-45BA-A3E9-674051D11843}"/>
              </a:ext>
            </a:extLst>
          </p:cNvPr>
          <p:cNvSpPr>
            <a:spLocks noGrp="1"/>
          </p:cNvSpPr>
          <p:nvPr>
            <p:ph type="sldNum" sz="quarter" idx="4"/>
          </p:nvPr>
        </p:nvSpPr>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3" name="Date Placeholder 2">
            <a:extLst>
              <a:ext uri="{FF2B5EF4-FFF2-40B4-BE49-F238E27FC236}">
                <a16:creationId xmlns:a16="http://schemas.microsoft.com/office/drawing/2014/main" id="{B33B1F8F-386D-45F3-960F-69E8409A408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63719D6-E180-4B53-A10A-DD295F73979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F3A76DD-21A3-42D2-85BA-1BB8246CCB43}"/>
              </a:ext>
            </a:extLst>
          </p:cNvPr>
          <p:cNvSpPr>
            <a:spLocks noGrp="1"/>
          </p:cNvSpPr>
          <p:nvPr>
            <p:ph type="sldNum" sz="quarter" idx="4"/>
          </p:nvPr>
        </p:nvSpPr>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7" name="Date Placeholder 6">
            <a:extLst>
              <a:ext uri="{FF2B5EF4-FFF2-40B4-BE49-F238E27FC236}">
                <a16:creationId xmlns:a16="http://schemas.microsoft.com/office/drawing/2014/main" id="{A5FE547F-054E-4B78-857D-AF484ECDE51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38E46B5-064D-4ADC-BE4C-EF30024DB4A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D628C13-B016-4187-BD7B-1F52BD2A0E87}"/>
              </a:ext>
            </a:extLst>
          </p:cNvPr>
          <p:cNvSpPr>
            <a:spLocks noGrp="1"/>
          </p:cNvSpPr>
          <p:nvPr>
            <p:ph type="sldNum" sz="quarter" idx="4"/>
          </p:nvPr>
        </p:nvSpPr>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rgbClr val="292929"/>
              </a:solidFill>
            </a:endParaRPr>
          </a:p>
          <a:p>
            <a:pPr marL="179388" indent="0">
              <a:buNone/>
            </a:pPr>
            <a:r>
              <a:rPr lang="en-US" sz="1600" b="1" dirty="0">
                <a:solidFill>
                  <a:srgbClr val="292929"/>
                </a:solidFill>
              </a:rPr>
              <a:t>3.4 Hypothesis Testing: Non-Normal Data</a:t>
            </a:r>
            <a:endParaRPr lang="en-US" sz="1600" u="sng" dirty="0">
              <a:solidFill>
                <a:srgbClr val="292929"/>
              </a:solidFill>
            </a:endParaRPr>
          </a:p>
          <a:p>
            <a:pPr marL="349250" lvl="1" indent="0">
              <a:buNone/>
            </a:pPr>
            <a:r>
              <a:rPr lang="en-US" sz="1600" dirty="0">
                <a:solidFill>
                  <a:srgbClr val="292929"/>
                </a:solidFill>
              </a:rPr>
              <a:t>3.4.1 Mann-Whitney</a:t>
            </a:r>
          </a:p>
          <a:p>
            <a:pPr marL="349250" lvl="1" indent="0">
              <a:buNone/>
            </a:pPr>
            <a:r>
              <a:rPr lang="en-US" sz="1600" dirty="0">
                <a:solidFill>
                  <a:srgbClr val="292929"/>
                </a:solidFill>
              </a:rPr>
              <a:t>3.4.2 Kruskal-Wallis</a:t>
            </a:r>
          </a:p>
          <a:p>
            <a:pPr marL="349250" lvl="1" indent="0">
              <a:buNone/>
            </a:pPr>
            <a:r>
              <a:rPr lang="en-US" sz="1600" dirty="0">
                <a:solidFill>
                  <a:srgbClr val="292929"/>
                </a:solidFill>
              </a:rPr>
              <a:t>3.4.3 Moods Median</a:t>
            </a:r>
          </a:p>
          <a:p>
            <a:pPr marL="349250" lvl="1" indent="0">
              <a:buNone/>
            </a:pPr>
            <a:r>
              <a:rPr lang="en-US" sz="1600" dirty="0">
                <a:solidFill>
                  <a:srgbClr val="292929"/>
                </a:solidFill>
              </a:rPr>
              <a:t>3.4.4 Friedman</a:t>
            </a:r>
          </a:p>
          <a:p>
            <a:pPr marL="349250" lvl="1" indent="0">
              <a:buNone/>
            </a:pPr>
            <a:r>
              <a:rPr lang="en-US" sz="1600" dirty="0">
                <a:solidFill>
                  <a:srgbClr val="292929"/>
                </a:solidFill>
              </a:rPr>
              <a:t>3.4.5 One Sample Sign</a:t>
            </a:r>
          </a:p>
          <a:p>
            <a:pPr marL="349250" lvl="1" indent="0">
              <a:buNone/>
            </a:pPr>
            <a:r>
              <a:rPr lang="en-US" sz="1600" dirty="0">
                <a:solidFill>
                  <a:srgbClr val="292929"/>
                </a:solidFill>
              </a:rPr>
              <a:t>3.4.6 One Sample Wilcoxon</a:t>
            </a:r>
          </a:p>
          <a:p>
            <a:pPr marL="349250" lvl="1" indent="0">
              <a:buNone/>
            </a:pPr>
            <a:r>
              <a:rPr lang="en-US" sz="1600" dirty="0">
                <a:solidFill>
                  <a:srgbClr val="292929"/>
                </a:solidFill>
              </a:rPr>
              <a:t>3.4.7 One and Two Sample Proportion</a:t>
            </a:r>
          </a:p>
          <a:p>
            <a:pPr marL="349250" lvl="1" indent="0">
              <a:buNone/>
            </a:pPr>
            <a:r>
              <a:rPr lang="en-US" sz="1600" dirty="0">
                <a:solidFill>
                  <a:srgbClr val="292929"/>
                </a:solidFill>
              </a:rPr>
              <a:t>3.4.8 Chi-Squared </a:t>
            </a:r>
            <a:r>
              <a:rPr lang="en-US" sz="1400" dirty="0">
                <a:solidFill>
                  <a:srgbClr val="292929"/>
                </a:solidFill>
              </a:rPr>
              <a:t>(Contingency Tables)</a:t>
            </a:r>
          </a:p>
          <a:p>
            <a:pPr marL="349250" lvl="1" indent="0">
              <a:buNone/>
            </a:pPr>
            <a:r>
              <a:rPr lang="en-US" sz="1600" dirty="0">
                <a:solidFill>
                  <a:srgbClr val="292929"/>
                </a:solidFill>
              </a:rPr>
              <a:t>3.4.9 Test of Equal Variances</a:t>
            </a:r>
          </a:p>
          <a:p>
            <a:pPr marL="114300" indent="0">
              <a:buNone/>
            </a:pPr>
            <a:endParaRPr lang="en-US" sz="1400" dirty="0">
              <a:solidFill>
                <a:srgbClr val="292929"/>
              </a:solidFill>
            </a:endParaRPr>
          </a:p>
        </p:txBody>
      </p:sp>
      <p:sp>
        <p:nvSpPr>
          <p:cNvPr id="3" name="Date Placeholder 2">
            <a:extLst>
              <a:ext uri="{FF2B5EF4-FFF2-40B4-BE49-F238E27FC236}">
                <a16:creationId xmlns:a16="http://schemas.microsoft.com/office/drawing/2014/main" id="{8A437260-1791-443D-BFBA-93A19643ACA5}"/>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499E3AD-38CC-422E-922B-484EE27EB1C0}"/>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69E45260-FBAE-4D8F-8C65-04BCACDEE939}"/>
              </a:ext>
            </a:extLst>
          </p:cNvPr>
          <p:cNvSpPr>
            <a:spLocks noGrp="1"/>
          </p:cNvSpPr>
          <p:nvPr>
            <p:ph type="sldNum" sz="quarter" idx="4"/>
          </p:nvPr>
        </p:nvSpPr>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3" name="Date Placeholder 2">
            <a:extLst>
              <a:ext uri="{FF2B5EF4-FFF2-40B4-BE49-F238E27FC236}">
                <a16:creationId xmlns:a16="http://schemas.microsoft.com/office/drawing/2014/main" id="{825EF137-74BC-46A6-9DC8-357BC83DD22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D7017F3-A150-4B04-967E-33C7102CF03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8F20FF7-514D-49FA-8C8B-12F160F1062A}"/>
              </a:ext>
            </a:extLst>
          </p:cNvPr>
          <p:cNvSpPr>
            <a:spLocks noGrp="1"/>
          </p:cNvSpPr>
          <p:nvPr>
            <p:ph type="sldNum" sz="quarter" idx="4"/>
          </p:nvPr>
        </p:nvSpPr>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4" name="Date Placeholder 3">
            <a:extLst>
              <a:ext uri="{FF2B5EF4-FFF2-40B4-BE49-F238E27FC236}">
                <a16:creationId xmlns:a16="http://schemas.microsoft.com/office/drawing/2014/main" id="{46EDCA43-7475-4ED1-ACEE-54AD477954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D3919CC-09F5-4E5D-A4BB-1FF6ED30E24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3890FF7-D8DA-4455-B6B8-95B54FFFCB9A}"/>
              </a:ext>
            </a:extLst>
          </p:cNvPr>
          <p:cNvSpPr>
            <a:spLocks noGrp="1"/>
          </p:cNvSpPr>
          <p:nvPr>
            <p:ph type="sldNum" sz="quarter" idx="4"/>
          </p:nvPr>
        </p:nvSpPr>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4" name="Date Placeholder 3">
            <a:extLst>
              <a:ext uri="{FF2B5EF4-FFF2-40B4-BE49-F238E27FC236}">
                <a16:creationId xmlns:a16="http://schemas.microsoft.com/office/drawing/2014/main" id="{2E4BCC7E-2D3D-455A-B006-AAD3BE1B6D6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A20DA2-73B8-4EF7-A1F8-05DADE792F5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BA5C77C-C50E-48DE-9E56-D0E0B213DA87}"/>
              </a:ext>
            </a:extLst>
          </p:cNvPr>
          <p:cNvSpPr>
            <a:spLocks noGrp="1"/>
          </p:cNvSpPr>
          <p:nvPr>
            <p:ph type="sldNum" sz="quarter" idx="4"/>
          </p:nvPr>
        </p:nvSpPr>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4" name="Date Placeholder 3">
            <a:extLst>
              <a:ext uri="{FF2B5EF4-FFF2-40B4-BE49-F238E27FC236}">
                <a16:creationId xmlns:a16="http://schemas.microsoft.com/office/drawing/2014/main" id="{D284D701-94DB-4A04-A6E4-4E6B16B80B6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396689-9B7B-4086-A9F5-6663F38B432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061F1C5-A236-47A0-A442-B2031B535C87}"/>
              </a:ext>
            </a:extLst>
          </p:cNvPr>
          <p:cNvSpPr>
            <a:spLocks noGrp="1"/>
          </p:cNvSpPr>
          <p:nvPr>
            <p:ph type="sldNum" sz="quarter" idx="4"/>
          </p:nvPr>
        </p:nvSpPr>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4" name="Date Placeholder 3">
            <a:extLst>
              <a:ext uri="{FF2B5EF4-FFF2-40B4-BE49-F238E27FC236}">
                <a16:creationId xmlns:a16="http://schemas.microsoft.com/office/drawing/2014/main" id="{C9737881-CDD8-4AE6-948A-7FF2734AA02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ABBCDC2-CB43-4FE8-8BCE-752B2FCEE977}"/>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52C033B7-2ED5-4BB8-B647-6CCB3743529E}"/>
              </a:ext>
            </a:extLst>
          </p:cNvPr>
          <p:cNvSpPr>
            <a:spLocks noGrp="1"/>
          </p:cNvSpPr>
          <p:nvPr>
            <p:ph type="sldNum" sz="quarter" idx="4"/>
          </p:nvPr>
        </p:nvSpPr>
        <p:spPr/>
        <p:txBody>
          <a:bodyPr/>
          <a:lstStyle/>
          <a:p>
            <a:fld id="{28B83BC3-069B-46AF-A4E6-C99928E1A4FA}" type="slidenum">
              <a:rPr lang="en-US" smtClean="0"/>
              <a:pPr/>
              <a:t>675</a:t>
            </a:fld>
            <a:endParaRPr lang="en-US" dirty="0"/>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85F6CEE-E18C-4037-927F-072436DF58A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4BBD9C-C705-46CF-8D58-6CCD1C4CD53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247BEED-CEDA-4DF5-B7EB-5F707C16C0AB}"/>
              </a:ext>
            </a:extLst>
          </p:cNvPr>
          <p:cNvSpPr>
            <a:spLocks noGrp="1"/>
          </p:cNvSpPr>
          <p:nvPr>
            <p:ph type="sldNum" sz="quarter" idx="4"/>
          </p:nvPr>
        </p:nvSpPr>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5222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5222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5222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5222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4" name="Date Placeholder 3">
            <a:extLst>
              <a:ext uri="{FF2B5EF4-FFF2-40B4-BE49-F238E27FC236}">
                <a16:creationId xmlns:a16="http://schemas.microsoft.com/office/drawing/2014/main" id="{B541E7EE-F5D8-4AD4-BBF3-C892D9515D9F}"/>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AD2655B-04EC-44F2-BB98-137C31A5197F}"/>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47322F33-811B-449A-899B-029005E889D8}"/>
              </a:ext>
            </a:extLst>
          </p:cNvPr>
          <p:cNvSpPr>
            <a:spLocks noGrp="1"/>
          </p:cNvSpPr>
          <p:nvPr>
            <p:ph type="sldNum" sz="quarter" idx="4"/>
          </p:nvPr>
        </p:nvSpPr>
        <p:spPr/>
        <p:txBody>
          <a:bodyPr/>
          <a:lstStyle/>
          <a:p>
            <a:fld id="{28B83BC3-069B-46AF-A4E6-C99928E1A4FA}" type="slidenum">
              <a:rPr lang="en-US" smtClean="0"/>
              <a:pPr/>
              <a:t>677</a:t>
            </a:fld>
            <a:endParaRPr lang="en-US" dirty="0"/>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254539FD-A6D0-4346-A4A5-73B150BC07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04FB67-C2CF-44F4-975B-6CAC94B3E53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DF6A2F0-04FA-4AB4-9914-9C4BBDEDBB30}"/>
              </a:ext>
            </a:extLst>
          </p:cNvPr>
          <p:cNvSpPr>
            <a:spLocks noGrp="1"/>
          </p:cNvSpPr>
          <p:nvPr>
            <p:ph type="sldNum" sz="quarter" idx="4"/>
          </p:nvPr>
        </p:nvSpPr>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33FA070-674C-4119-BBE2-F3E9BCF3FF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0B94BC3-B248-40D0-9685-B980FE8998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0836912-127D-4882-B208-03857FBA6430}"/>
              </a:ext>
            </a:extLst>
          </p:cNvPr>
          <p:cNvSpPr>
            <a:spLocks noGrp="1"/>
          </p:cNvSpPr>
          <p:nvPr>
            <p:ph type="sldNum" sz="quarter" idx="4"/>
          </p:nvPr>
        </p:nvSpPr>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341B0FC3-1B36-4329-8631-CB39435C70C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7CA0F67-0658-4898-966F-40632BD7847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7B960BB-6193-4390-8B22-86EEF986A06B}"/>
              </a:ext>
            </a:extLst>
          </p:cNvPr>
          <p:cNvSpPr>
            <a:spLocks noGrp="1"/>
          </p:cNvSpPr>
          <p:nvPr>
            <p:ph type="sldNum" sz="quarter" idx="4"/>
          </p:nvPr>
        </p:nvSpPr>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033A8602-0B4D-4899-9203-E864E2EC45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415E03-54AA-49C9-87FB-8DB07EB08592}"/>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3998E4EB-DBCA-44EA-9D80-80D8A483AD4D}"/>
              </a:ext>
            </a:extLst>
          </p:cNvPr>
          <p:cNvSpPr>
            <a:spLocks noGrp="1"/>
          </p:cNvSpPr>
          <p:nvPr>
            <p:ph type="sldNum" sz="quarter" idx="4"/>
          </p:nvPr>
        </p:nvSpPr>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
        <p:nvSpPr>
          <p:cNvPr id="3" name="Date Placeholder 2">
            <a:extLst>
              <a:ext uri="{FF2B5EF4-FFF2-40B4-BE49-F238E27FC236}">
                <a16:creationId xmlns:a16="http://schemas.microsoft.com/office/drawing/2014/main" id="{FE7BC2FB-C740-467A-B04E-7353D27DD5D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B27EB5-4841-4DD3-8DED-FF58C77E033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E4941E3-4A68-47CC-9DAA-1CE856156B55}"/>
              </a:ext>
            </a:extLst>
          </p:cNvPr>
          <p:cNvSpPr>
            <a:spLocks noGrp="1"/>
          </p:cNvSpPr>
          <p:nvPr>
            <p:ph type="sldNum" sz="quarter" idx="4"/>
          </p:nvPr>
        </p:nvSpPr>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244049935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B36D54AF-5914-4379-8FC1-D7CCC70341D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A0FDB5F-3A39-453D-976F-15126B21B7B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1A6AC15-4081-44A6-B4D3-4CB2A48C6980}"/>
              </a:ext>
            </a:extLst>
          </p:cNvPr>
          <p:cNvSpPr>
            <a:spLocks noGrp="1"/>
          </p:cNvSpPr>
          <p:nvPr>
            <p:ph type="sldNum" sz="quarter" idx="4"/>
          </p:nvPr>
        </p:nvSpPr>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21100381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3" name="Date Placeholder 2">
            <a:extLst>
              <a:ext uri="{FF2B5EF4-FFF2-40B4-BE49-F238E27FC236}">
                <a16:creationId xmlns:a16="http://schemas.microsoft.com/office/drawing/2014/main" id="{EB446497-52E6-4921-A5ED-9A503631777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852B2-F03C-411B-BD4F-964FF5F2A46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BAEAB18-1FF4-432F-BD41-A9FA0A702453}"/>
              </a:ext>
            </a:extLst>
          </p:cNvPr>
          <p:cNvSpPr>
            <a:spLocks noGrp="1"/>
          </p:cNvSpPr>
          <p:nvPr>
            <p:ph type="sldNum" sz="quarter" idx="4"/>
          </p:nvPr>
        </p:nvSpPr>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4" name="Date Placeholder 3">
            <a:extLst>
              <a:ext uri="{FF2B5EF4-FFF2-40B4-BE49-F238E27FC236}">
                <a16:creationId xmlns:a16="http://schemas.microsoft.com/office/drawing/2014/main" id="{53DD7D19-9BF3-4B0C-9482-9F4269B8698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52FD80-29D4-47BC-BBAA-CCD3B998951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7A65100-7A80-4908-97D4-38C4DC922E28}"/>
              </a:ext>
            </a:extLst>
          </p:cNvPr>
          <p:cNvSpPr>
            <a:spLocks noGrp="1"/>
          </p:cNvSpPr>
          <p:nvPr>
            <p:ph type="sldNum" sz="quarter" idx="4"/>
          </p:nvPr>
        </p:nvSpPr>
        <p:spPr/>
        <p:txBody>
          <a:bodyPr/>
          <a:lstStyle/>
          <a:p>
            <a:fld id="{28B83BC3-069B-46AF-A4E6-C99928E1A4FA}" type="slidenum">
              <a:rPr lang="en-US" smtClean="0"/>
              <a:pPr/>
              <a:t>684</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D2D8555D-C609-4521-8757-2B69C4CAC51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4B1FF3-AA4E-42BC-BC19-292E2733275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87ABDEF-2ED6-472B-9FB9-A79163AC2EF6}"/>
              </a:ext>
            </a:extLst>
          </p:cNvPr>
          <p:cNvSpPr>
            <a:spLocks noGrp="1"/>
          </p:cNvSpPr>
          <p:nvPr>
            <p:ph type="sldNum" sz="quarter" idx="4"/>
          </p:nvPr>
        </p:nvSpPr>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4" name="Date Placeholder 3">
            <a:extLst>
              <a:ext uri="{FF2B5EF4-FFF2-40B4-BE49-F238E27FC236}">
                <a16:creationId xmlns:a16="http://schemas.microsoft.com/office/drawing/2014/main" id="{74736C34-13FC-4B32-ADAC-28323D70CF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14EDF9-39D5-4261-9072-56DA76F3155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7675E0B-8CDE-41D0-87DC-A7C8F339B9B5}"/>
              </a:ext>
            </a:extLst>
          </p:cNvPr>
          <p:cNvSpPr>
            <a:spLocks noGrp="1"/>
          </p:cNvSpPr>
          <p:nvPr>
            <p:ph type="sldNum" sz="quarter" idx="4"/>
          </p:nvPr>
        </p:nvSpPr>
        <p:spPr/>
        <p:txBody>
          <a:bodyPr/>
          <a:lstStyle/>
          <a:p>
            <a:fld id="{28B83BC3-069B-46AF-A4E6-C99928E1A4FA}" type="slidenum">
              <a:rPr lang="en-US" smtClean="0"/>
              <a:pPr/>
              <a:t>686</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5325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5325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5325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4" name="Date Placeholder 3">
            <a:extLst>
              <a:ext uri="{FF2B5EF4-FFF2-40B4-BE49-F238E27FC236}">
                <a16:creationId xmlns:a16="http://schemas.microsoft.com/office/drawing/2014/main" id="{A24AFF6F-9584-4B71-A395-EE8B9489BBCB}"/>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B686C207-BB45-4C0A-9FA0-55F5CEE6AE05}"/>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D811EDE4-82B4-4830-A2B7-587FA5CB697A}"/>
              </a:ext>
            </a:extLst>
          </p:cNvPr>
          <p:cNvSpPr>
            <a:spLocks noGrp="1"/>
          </p:cNvSpPr>
          <p:nvPr>
            <p:ph type="sldNum" sz="quarter" idx="4"/>
          </p:nvPr>
        </p:nvSpPr>
        <p:spPr/>
        <p:txBody>
          <a:bodyPr/>
          <a:lstStyle/>
          <a:p>
            <a:fld id="{28B83BC3-069B-46AF-A4E6-C99928E1A4FA}" type="slidenum">
              <a:rPr lang="en-US" smtClean="0"/>
              <a:pPr/>
              <a:t>687</a:t>
            </a:fld>
            <a:endParaRPr lang="en-US" dirty="0"/>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5427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5427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3ADF76F-FC01-46E6-9412-0EDFC8FC6CF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A790307-657A-414F-AF35-558CAB08FEC7}"/>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4C8E366-27B4-452A-8BFD-A2022B91985F}"/>
              </a:ext>
            </a:extLst>
          </p:cNvPr>
          <p:cNvSpPr>
            <a:spLocks noGrp="1"/>
          </p:cNvSpPr>
          <p:nvPr>
            <p:ph type="sldNum" sz="quarter" idx="4"/>
          </p:nvPr>
        </p:nvSpPr>
        <p:spPr/>
        <p:txBody>
          <a:bodyPr/>
          <a:lstStyle/>
          <a:p>
            <a:fld id="{28B83BC3-069B-46AF-A4E6-C99928E1A4FA}" type="slidenum">
              <a:rPr lang="en-US" smtClean="0"/>
              <a:pPr/>
              <a:t>688</a:t>
            </a:fld>
            <a:endParaRPr lang="en-US" dirty="0"/>
          </a:p>
        </p:txBody>
      </p:sp>
    </p:spTree>
    <p:custDataLst>
      <p:tags r:id="rId2"/>
    </p:custDataLst>
    <p:extLst>
      <p:ext uri="{BB962C8B-B14F-4D97-AF65-F5344CB8AC3E}">
        <p14:creationId xmlns:p14="http://schemas.microsoft.com/office/powerpoint/2010/main" val="135903387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0B65912-ABDE-431E-B30F-D394FE380E2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228D70-5601-4ECA-96EF-FEBEFAB9DCB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3D93BFC-190A-4E3C-B010-BF8E7994389D}"/>
              </a:ext>
            </a:extLst>
          </p:cNvPr>
          <p:cNvSpPr>
            <a:spLocks noGrp="1"/>
          </p:cNvSpPr>
          <p:nvPr>
            <p:ph type="sldNum" sz="quarter" idx="4"/>
          </p:nvPr>
        </p:nvSpPr>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7" name="Date Placeholder 6">
            <a:extLst>
              <a:ext uri="{FF2B5EF4-FFF2-40B4-BE49-F238E27FC236}">
                <a16:creationId xmlns:a16="http://schemas.microsoft.com/office/drawing/2014/main" id="{E2455D22-209A-474A-AB28-495762250480}"/>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1914FE1-E8C0-428A-B0C9-5A67A5CDEA2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03D3E2D-C68A-4E9B-8F53-5DF1E908E2B2}"/>
              </a:ext>
            </a:extLst>
          </p:cNvPr>
          <p:cNvSpPr>
            <a:spLocks noGrp="1"/>
          </p:cNvSpPr>
          <p:nvPr>
            <p:ph type="sldNum" sz="quarter" idx="4"/>
          </p:nvPr>
        </p:nvSpPr>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F6BAFEB6-AAE0-49B4-B496-52C867687FD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9BCCED-4FE1-4389-8E80-1A59B94B7E8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4424B60-24B0-41DE-B79B-30E5122F98EA}"/>
              </a:ext>
            </a:extLst>
          </p:cNvPr>
          <p:cNvSpPr>
            <a:spLocks noGrp="1"/>
          </p:cNvSpPr>
          <p:nvPr>
            <p:ph type="sldNum" sz="quarter" idx="4"/>
          </p:nvPr>
        </p:nvSpPr>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
        <p:nvSpPr>
          <p:cNvPr id="4" name="Date Placeholder 3">
            <a:extLst>
              <a:ext uri="{FF2B5EF4-FFF2-40B4-BE49-F238E27FC236}">
                <a16:creationId xmlns:a16="http://schemas.microsoft.com/office/drawing/2014/main" id="{83956220-3BFF-4126-AEF7-CEE54024CC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38B42C-3FFC-47AA-9AC4-3002586ABDE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2A0A7BC-5219-4C73-ABDD-2DDC9B90AFD4}"/>
              </a:ext>
            </a:extLst>
          </p:cNvPr>
          <p:cNvSpPr>
            <a:spLocks noGrp="1"/>
          </p:cNvSpPr>
          <p:nvPr>
            <p:ph type="sldNum" sz="quarter" idx="4"/>
          </p:nvPr>
        </p:nvSpPr>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49956372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
        <p:nvSpPr>
          <p:cNvPr id="4" name="Date Placeholder 3">
            <a:extLst>
              <a:ext uri="{FF2B5EF4-FFF2-40B4-BE49-F238E27FC236}">
                <a16:creationId xmlns:a16="http://schemas.microsoft.com/office/drawing/2014/main" id="{64ACCEB9-A476-499B-887D-C77D1559BE3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9748D9-2AA3-4DEA-8DBF-9E4037271A5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33BB447-093B-4B27-AE6E-6EECFC2CF0A9}"/>
              </a:ext>
            </a:extLst>
          </p:cNvPr>
          <p:cNvSpPr>
            <a:spLocks noGrp="1"/>
          </p:cNvSpPr>
          <p:nvPr>
            <p:ph type="sldNum" sz="quarter" idx="4"/>
          </p:nvPr>
        </p:nvSpPr>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238266199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3" name="Date Placeholder 2">
            <a:extLst>
              <a:ext uri="{FF2B5EF4-FFF2-40B4-BE49-F238E27FC236}">
                <a16:creationId xmlns:a16="http://schemas.microsoft.com/office/drawing/2014/main" id="{BB37C2F6-9936-4CD4-9FA5-95AC7508611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F738B6-4784-4826-A59D-4DEA7A4AB8C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4BFD32EF-39D0-4FDB-9572-1AB3C66C8C29}"/>
              </a:ext>
            </a:extLst>
          </p:cNvPr>
          <p:cNvSpPr>
            <a:spLocks noGrp="1"/>
          </p:cNvSpPr>
          <p:nvPr>
            <p:ph type="sldNum" sz="quarter" idx="4"/>
          </p:nvPr>
        </p:nvSpPr>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4" name="Date Placeholder 3">
            <a:extLst>
              <a:ext uri="{FF2B5EF4-FFF2-40B4-BE49-F238E27FC236}">
                <a16:creationId xmlns:a16="http://schemas.microsoft.com/office/drawing/2014/main" id="{2D7DC2D1-E877-4961-90FF-46F66D85864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BEA737-5C2B-4190-8781-F909E3139E5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8429492-7958-45F3-88C9-76AA073CCCCD}"/>
              </a:ext>
            </a:extLst>
          </p:cNvPr>
          <p:cNvSpPr>
            <a:spLocks noGrp="1"/>
          </p:cNvSpPr>
          <p:nvPr>
            <p:ph type="sldNum" sz="quarter" idx="4"/>
          </p:nvPr>
        </p:nvSpPr>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72DBAAD-2AD9-4250-94E3-573077E2E4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E048FA-E67D-46E4-9040-54C49BABB7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9E804F3-BEE9-4226-92A2-8240ABCA4B63}"/>
              </a:ext>
            </a:extLst>
          </p:cNvPr>
          <p:cNvSpPr>
            <a:spLocks noGrp="1"/>
          </p:cNvSpPr>
          <p:nvPr>
            <p:ph type="sldNum" sz="quarter" idx="4"/>
          </p:nvPr>
        </p:nvSpPr>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4" name="Date Placeholder 3">
            <a:extLst>
              <a:ext uri="{FF2B5EF4-FFF2-40B4-BE49-F238E27FC236}">
                <a16:creationId xmlns:a16="http://schemas.microsoft.com/office/drawing/2014/main" id="{640BF89E-C94B-4C10-86BB-7611E9C163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8657ACA-170B-4CDD-8B25-269DD961AFC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EF7FF7C-0923-4D72-A984-C90A203F5786}"/>
              </a:ext>
            </a:extLst>
          </p:cNvPr>
          <p:cNvSpPr>
            <a:spLocks noGrp="1"/>
          </p:cNvSpPr>
          <p:nvPr>
            <p:ph type="sldNum" sz="quarter" idx="4"/>
          </p:nvPr>
        </p:nvSpPr>
        <p:spPr/>
        <p:txBody>
          <a:bodyPr/>
          <a:lstStyle/>
          <a:p>
            <a:fld id="{28B83BC3-069B-46AF-A4E6-C99928E1A4FA}" type="slidenum">
              <a:rPr lang="en-US" smtClean="0"/>
              <a:pPr/>
              <a:t>696</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5529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5529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5530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5530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DA3C948C-FEB4-4394-A9CB-6CF72F8C0FD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EA06E6E-5E37-4E1F-BB86-BDB745E71B3A}"/>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A8710851-E22E-4463-849C-4F0A9A92FECB}"/>
              </a:ext>
            </a:extLst>
          </p:cNvPr>
          <p:cNvSpPr>
            <a:spLocks noGrp="1"/>
          </p:cNvSpPr>
          <p:nvPr>
            <p:ph type="sldNum" sz="quarter" idx="4"/>
          </p:nvPr>
        </p:nvSpPr>
        <p:spPr/>
        <p:txBody>
          <a:bodyPr/>
          <a:lstStyle/>
          <a:p>
            <a:fld id="{28B83BC3-069B-46AF-A4E6-C99928E1A4FA}" type="slidenum">
              <a:rPr lang="en-US" smtClean="0"/>
              <a:pPr/>
              <a:t>697</a:t>
            </a:fld>
            <a:endParaRPr lang="en-US" dirty="0"/>
          </a:p>
        </p:txBody>
      </p:sp>
    </p:spTree>
    <p:custDataLst>
      <p:tags r:id="rId2"/>
    </p:custDataLst>
    <p:extLst>
      <p:ext uri="{BB962C8B-B14F-4D97-AF65-F5344CB8AC3E}">
        <p14:creationId xmlns:p14="http://schemas.microsoft.com/office/powerpoint/2010/main" val="212458961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0F50D4A-C188-4333-BAC8-CF35B701855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CD0E1C-D2CE-413A-8617-A8B6A3B734A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94AFB9A-495B-433F-BD1E-066B3113E82F}"/>
              </a:ext>
            </a:extLst>
          </p:cNvPr>
          <p:cNvSpPr>
            <a:spLocks noGrp="1"/>
          </p:cNvSpPr>
          <p:nvPr>
            <p:ph type="sldNum" sz="quarter" idx="4"/>
          </p:nvPr>
        </p:nvSpPr>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2F677F4E-572E-490F-9941-0A1011A1B84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E6B964-35FD-4EE7-8818-5B10AC87678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03BB49D-1600-4234-A5BD-A4DD983ED51A}"/>
              </a:ext>
            </a:extLst>
          </p:cNvPr>
          <p:cNvSpPr>
            <a:spLocks noGrp="1"/>
          </p:cNvSpPr>
          <p:nvPr>
            <p:ph type="sldNum" sz="quarter" idx="4"/>
          </p:nvPr>
        </p:nvSpPr>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3" name="Date Placeholder 2">
            <a:extLst>
              <a:ext uri="{FF2B5EF4-FFF2-40B4-BE49-F238E27FC236}">
                <a16:creationId xmlns:a16="http://schemas.microsoft.com/office/drawing/2014/main" id="{9630847E-5C59-48F3-A0D5-8600A119419D}"/>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670E969-BC96-4BFD-ABD1-029EF648B366}"/>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0E6DADE-F66A-474E-AA4E-A8F8CFE2CEF2}"/>
              </a:ext>
            </a:extLst>
          </p:cNvPr>
          <p:cNvSpPr>
            <a:spLocks noGrp="1"/>
          </p:cNvSpPr>
          <p:nvPr>
            <p:ph type="sldNum" sz="quarter" idx="4"/>
          </p:nvPr>
        </p:nvSpPr>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5E3F7D68-816B-4B62-9FBC-D6860645263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719C3B6-7D9D-4A72-A2CF-101D59A0EF0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90F3416-9438-432D-91F5-0C8E221C4016}"/>
              </a:ext>
            </a:extLst>
          </p:cNvPr>
          <p:cNvSpPr>
            <a:spLocks noGrp="1"/>
          </p:cNvSpPr>
          <p:nvPr>
            <p:ph type="sldNum" sz="quarter" idx="4"/>
          </p:nvPr>
        </p:nvSpPr>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
        <p:nvSpPr>
          <p:cNvPr id="4" name="Date Placeholder 3">
            <a:extLst>
              <a:ext uri="{FF2B5EF4-FFF2-40B4-BE49-F238E27FC236}">
                <a16:creationId xmlns:a16="http://schemas.microsoft.com/office/drawing/2014/main" id="{674152D4-CD56-43EB-97B0-BA51F1D7365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5684E-9B7A-4E0B-912D-DB2815AEB0F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C577043-3C55-477C-97A8-F0C03C9020C5}"/>
              </a:ext>
            </a:extLst>
          </p:cNvPr>
          <p:cNvSpPr>
            <a:spLocks noGrp="1"/>
          </p:cNvSpPr>
          <p:nvPr>
            <p:ph type="sldNum" sz="quarter" idx="4"/>
          </p:nvPr>
        </p:nvSpPr>
        <p:spPr/>
        <p:txBody>
          <a:bodyPr/>
          <a:lstStyle/>
          <a:p>
            <a:fld id="{28B83BC3-069B-46AF-A4E6-C99928E1A4FA}" type="slidenum">
              <a:rPr lang="en-US" smtClean="0"/>
              <a:pPr/>
              <a:t>700</a:t>
            </a:fld>
            <a:endParaRPr lang="en-US" dirty="0"/>
          </a:p>
        </p:txBody>
      </p:sp>
    </p:spTree>
    <p:custDataLst>
      <p:tags r:id="rId1"/>
    </p:custDataLst>
    <p:extLst>
      <p:ext uri="{BB962C8B-B14F-4D97-AF65-F5344CB8AC3E}">
        <p14:creationId xmlns:p14="http://schemas.microsoft.com/office/powerpoint/2010/main" val="3275676318"/>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
        <p:nvSpPr>
          <p:cNvPr id="4" name="Date Placeholder 3">
            <a:extLst>
              <a:ext uri="{FF2B5EF4-FFF2-40B4-BE49-F238E27FC236}">
                <a16:creationId xmlns:a16="http://schemas.microsoft.com/office/drawing/2014/main" id="{507140E5-CC01-4311-BD11-1596B3173C0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E418AA-D6F0-4EB9-A83C-26B19BB8E2E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52A5BF7-C0F9-4CC8-A835-6A6E68F1E954}"/>
              </a:ext>
            </a:extLst>
          </p:cNvPr>
          <p:cNvSpPr>
            <a:spLocks noGrp="1"/>
          </p:cNvSpPr>
          <p:nvPr>
            <p:ph type="sldNum" sz="quarter" idx="4"/>
          </p:nvPr>
        </p:nvSpPr>
        <p:spPr/>
        <p:txBody>
          <a:bodyPr/>
          <a:lstStyle/>
          <a:p>
            <a:fld id="{28B83BC3-069B-46AF-A4E6-C99928E1A4FA}" type="slidenum">
              <a:rPr lang="en-US" smtClean="0"/>
              <a:pPr/>
              <a:t>701</a:t>
            </a:fld>
            <a:endParaRPr lang="en-US" dirty="0"/>
          </a:p>
        </p:txBody>
      </p:sp>
    </p:spTree>
    <p:custDataLst>
      <p:tags r:id="rId1"/>
    </p:custDataLst>
    <p:extLst>
      <p:ext uri="{BB962C8B-B14F-4D97-AF65-F5344CB8AC3E}">
        <p14:creationId xmlns:p14="http://schemas.microsoft.com/office/powerpoint/2010/main" val="339580823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3" name="Date Placeholder 2">
            <a:extLst>
              <a:ext uri="{FF2B5EF4-FFF2-40B4-BE49-F238E27FC236}">
                <a16:creationId xmlns:a16="http://schemas.microsoft.com/office/drawing/2014/main" id="{504440E5-C40F-44C4-9FEA-B769A1E6FAC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F925F3-40A4-439F-8DE2-321295EB03C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5252E6D-F2F6-4B5D-AFC5-63A8FBE30A00}"/>
              </a:ext>
            </a:extLst>
          </p:cNvPr>
          <p:cNvSpPr>
            <a:spLocks noGrp="1"/>
          </p:cNvSpPr>
          <p:nvPr>
            <p:ph type="sldNum" sz="quarter" idx="4"/>
          </p:nvPr>
        </p:nvSpPr>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4" name="Date Placeholder 3">
            <a:extLst>
              <a:ext uri="{FF2B5EF4-FFF2-40B4-BE49-F238E27FC236}">
                <a16:creationId xmlns:a16="http://schemas.microsoft.com/office/drawing/2014/main" id="{457606F9-3E17-49FA-804D-83FDAA9637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6AF502-6AEA-474E-8953-A10AECE1CCE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0358627-C1C3-4DF7-806A-93B101CCD9F3}"/>
              </a:ext>
            </a:extLst>
          </p:cNvPr>
          <p:cNvSpPr>
            <a:spLocks noGrp="1"/>
          </p:cNvSpPr>
          <p:nvPr>
            <p:ph type="sldNum" sz="quarter" idx="4"/>
          </p:nvPr>
        </p:nvSpPr>
        <p:spPr/>
        <p:txBody>
          <a:bodyPr/>
          <a:lstStyle/>
          <a:p>
            <a:fld id="{28B83BC3-069B-46AF-A4E6-C99928E1A4FA}" type="slidenum">
              <a:rPr lang="en-US" smtClean="0"/>
              <a:pPr/>
              <a:t>703</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4" name="Date Placeholder 3">
            <a:extLst>
              <a:ext uri="{FF2B5EF4-FFF2-40B4-BE49-F238E27FC236}">
                <a16:creationId xmlns:a16="http://schemas.microsoft.com/office/drawing/2014/main" id="{CA28D468-30D5-4DC7-9A74-DC653F93DD1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DB7DD5-FCEF-4008-99B1-B5862C02A7B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DA9FC2E-29F0-455E-9D10-8944291C5298}"/>
              </a:ext>
            </a:extLst>
          </p:cNvPr>
          <p:cNvSpPr>
            <a:spLocks noGrp="1"/>
          </p:cNvSpPr>
          <p:nvPr>
            <p:ph type="sldNum" sz="quarter" idx="4"/>
          </p:nvPr>
        </p:nvSpPr>
        <p:spPr/>
        <p:txBody>
          <a:bodyPr/>
          <a:lstStyle/>
          <a:p>
            <a:fld id="{28B83BC3-069B-46AF-A4E6-C99928E1A4FA}" type="slidenum">
              <a:rPr lang="en-US" smtClean="0"/>
              <a:pPr/>
              <a:t>704</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4" name="Date Placeholder 3">
            <a:extLst>
              <a:ext uri="{FF2B5EF4-FFF2-40B4-BE49-F238E27FC236}">
                <a16:creationId xmlns:a16="http://schemas.microsoft.com/office/drawing/2014/main" id="{A992ABD4-F47A-4166-BA18-5354E2EC3A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3E21F3-DF95-48B6-8895-D44E56F9D03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29B5B14-8B1E-451A-96D7-18F6E7BB9063}"/>
              </a:ext>
            </a:extLst>
          </p:cNvPr>
          <p:cNvSpPr>
            <a:spLocks noGrp="1"/>
          </p:cNvSpPr>
          <p:nvPr>
            <p:ph type="sldNum" sz="quarter" idx="4"/>
          </p:nvPr>
        </p:nvSpPr>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402C0D6-203C-4311-A2B1-2DD45C58616C}"/>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B04BC74-55E1-47B9-8A26-B3B7CD1D2BA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9512FA4-F334-4BB9-9B5B-1B5EDF875EF8}"/>
              </a:ext>
            </a:extLst>
          </p:cNvPr>
          <p:cNvSpPr>
            <a:spLocks noGrp="1"/>
          </p:cNvSpPr>
          <p:nvPr>
            <p:ph type="sldNum" sz="quarter" idx="4"/>
          </p:nvPr>
        </p:nvSpPr>
        <p:spPr/>
        <p:txBody>
          <a:bodyPr/>
          <a:lstStyle/>
          <a:p>
            <a:fld id="{28B83BC3-069B-46AF-A4E6-C99928E1A4FA}" type="slidenum">
              <a:rPr lang="en-US" smtClean="0"/>
              <a:pPr/>
              <a:t>706</a:t>
            </a:fld>
            <a:endParaRPr lang="en-US" dirty="0"/>
          </a:p>
        </p:txBody>
      </p:sp>
    </p:spTree>
    <p:custDataLst>
      <p:tags r:id="rId2"/>
    </p:custDataLst>
    <p:extLst>
      <p:ext uri="{BB962C8B-B14F-4D97-AF65-F5344CB8AC3E}">
        <p14:creationId xmlns:p14="http://schemas.microsoft.com/office/powerpoint/2010/main" val="55776211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5734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56AAFE7E-F62A-457B-913D-DDD9AF3CE2A8}"/>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C48BB80-D470-4C1E-AE77-6FB56344EB23}"/>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C062A98-D397-4591-BAAD-B4A34C9E1677}"/>
              </a:ext>
            </a:extLst>
          </p:cNvPr>
          <p:cNvSpPr>
            <a:spLocks noGrp="1"/>
          </p:cNvSpPr>
          <p:nvPr>
            <p:ph type="sldNum" sz="quarter" idx="4"/>
          </p:nvPr>
        </p:nvSpPr>
        <p:spPr/>
        <p:txBody>
          <a:bodyPr/>
          <a:lstStyle/>
          <a:p>
            <a:fld id="{28B83BC3-069B-46AF-A4E6-C99928E1A4FA}" type="slidenum">
              <a:rPr lang="en-US" smtClean="0"/>
              <a:pPr/>
              <a:t>707</a:t>
            </a:fld>
            <a:endParaRPr lang="en-US" dirty="0"/>
          </a:p>
        </p:txBody>
      </p:sp>
    </p:spTree>
    <p:custDataLst>
      <p:tags r:id="rId2"/>
    </p:custDataLst>
    <p:extLst>
      <p:ext uri="{BB962C8B-B14F-4D97-AF65-F5344CB8AC3E}">
        <p14:creationId xmlns:p14="http://schemas.microsoft.com/office/powerpoint/2010/main" val="255368467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4" name="Date Placeholder 3">
            <a:extLst>
              <a:ext uri="{FF2B5EF4-FFF2-40B4-BE49-F238E27FC236}">
                <a16:creationId xmlns:a16="http://schemas.microsoft.com/office/drawing/2014/main" id="{1A2AC6CF-4D3C-4B65-9A8C-C0FCECF9006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197842-6703-41B4-ADA0-BB8A48F48C2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4A903A6-83F0-41F3-BC32-1EEEA42066B1}"/>
              </a:ext>
            </a:extLst>
          </p:cNvPr>
          <p:cNvSpPr>
            <a:spLocks noGrp="1"/>
          </p:cNvSpPr>
          <p:nvPr>
            <p:ph type="sldNum" sz="quarter" idx="4"/>
          </p:nvPr>
        </p:nvSpPr>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4" name="Date Placeholder 3">
            <a:extLst>
              <a:ext uri="{FF2B5EF4-FFF2-40B4-BE49-F238E27FC236}">
                <a16:creationId xmlns:a16="http://schemas.microsoft.com/office/drawing/2014/main" id="{A87F43BD-F044-4B9E-9DF0-9C7270E2C5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B08DE9A-949F-492D-A828-69B57D1B658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2467CAE-A0FD-49FE-A9FB-045305CB8CB8}"/>
              </a:ext>
            </a:extLst>
          </p:cNvPr>
          <p:cNvSpPr>
            <a:spLocks noGrp="1"/>
          </p:cNvSpPr>
          <p:nvPr>
            <p:ph type="sldNum" sz="quarter" idx="4"/>
          </p:nvPr>
        </p:nvSpPr>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7" name="Date Placeholder 6">
            <a:extLst>
              <a:ext uri="{FF2B5EF4-FFF2-40B4-BE49-F238E27FC236}">
                <a16:creationId xmlns:a16="http://schemas.microsoft.com/office/drawing/2014/main" id="{EEECA097-5FE9-46CC-B134-C4B4C3349AB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66F351D-919C-4793-A8CA-8243C1535E72}"/>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A34F34E-4ACF-4EB2-A667-E789BD765901}"/>
              </a:ext>
            </a:extLst>
          </p:cNvPr>
          <p:cNvSpPr>
            <a:spLocks noGrp="1"/>
          </p:cNvSpPr>
          <p:nvPr>
            <p:ph type="sldNum" sz="quarter" idx="4"/>
          </p:nvPr>
        </p:nvSpPr>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2D744B7F-7807-4176-86AF-B448098A9A8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45BB9F-FC03-49FC-8DA7-01E32630692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04C3432-0F46-48FE-8706-F33342DB0E37}"/>
              </a:ext>
            </a:extLst>
          </p:cNvPr>
          <p:cNvSpPr>
            <a:spLocks noGrp="1"/>
          </p:cNvSpPr>
          <p:nvPr>
            <p:ph type="sldNum" sz="quarter" idx="4"/>
          </p:nvPr>
        </p:nvSpPr>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
        <p:nvSpPr>
          <p:cNvPr id="3" name="Date Placeholder 2">
            <a:extLst>
              <a:ext uri="{FF2B5EF4-FFF2-40B4-BE49-F238E27FC236}">
                <a16:creationId xmlns:a16="http://schemas.microsoft.com/office/drawing/2014/main" id="{9E7339E2-9A50-4A2A-8516-6D80E8684B7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A17B1D1-69F0-4839-A8B3-4FF3ED673F4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34DA81A-8F49-4954-BFC4-EB09AD6E47E8}"/>
              </a:ext>
            </a:extLst>
          </p:cNvPr>
          <p:cNvSpPr>
            <a:spLocks noGrp="1"/>
          </p:cNvSpPr>
          <p:nvPr>
            <p:ph type="sldNum" sz="quarter" idx="4"/>
          </p:nvPr>
        </p:nvSpPr>
        <p:spPr/>
        <p:txBody>
          <a:bodyPr/>
          <a:lstStyle/>
          <a:p>
            <a:fld id="{28B83BC3-069B-46AF-A4E6-C99928E1A4FA}" type="slidenum">
              <a:rPr lang="en-US" smtClean="0"/>
              <a:pPr/>
              <a:t>711</a:t>
            </a:fld>
            <a:endParaRPr lang="en-US" dirty="0"/>
          </a:p>
        </p:txBody>
      </p:sp>
    </p:spTree>
    <p:custDataLst>
      <p:tags r:id="rId1"/>
    </p:custDataLst>
    <p:extLst>
      <p:ext uri="{BB962C8B-B14F-4D97-AF65-F5344CB8AC3E}">
        <p14:creationId xmlns:p14="http://schemas.microsoft.com/office/powerpoint/2010/main" val="114520602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0C82C935-96E2-4EA4-8FE7-D541E1568B3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D3F46A-1D71-44FE-9C0D-69D850A0E03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F2C19D3-CA29-46EA-B1A3-D780D09B42B7}"/>
              </a:ext>
            </a:extLst>
          </p:cNvPr>
          <p:cNvSpPr>
            <a:spLocks noGrp="1"/>
          </p:cNvSpPr>
          <p:nvPr>
            <p:ph type="sldNum" sz="quarter" idx="4"/>
          </p:nvPr>
        </p:nvSpPr>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0434519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3" name="Date Placeholder 2">
            <a:extLst>
              <a:ext uri="{FF2B5EF4-FFF2-40B4-BE49-F238E27FC236}">
                <a16:creationId xmlns:a16="http://schemas.microsoft.com/office/drawing/2014/main" id="{5F23851B-A7EA-4FD5-9F39-CF0516E68D9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2B1BFDF-CBB8-4141-AB76-DBA5EF807E9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5121E7B-9F9E-42E5-88CA-0B0B886268D3}"/>
              </a:ext>
            </a:extLst>
          </p:cNvPr>
          <p:cNvSpPr>
            <a:spLocks noGrp="1"/>
          </p:cNvSpPr>
          <p:nvPr>
            <p:ph type="sldNum" sz="quarter" idx="4"/>
          </p:nvPr>
        </p:nvSpPr>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4" name="Date Placeholder 3">
            <a:extLst>
              <a:ext uri="{FF2B5EF4-FFF2-40B4-BE49-F238E27FC236}">
                <a16:creationId xmlns:a16="http://schemas.microsoft.com/office/drawing/2014/main" id="{328C5F9E-D3B7-460D-97B2-86114198A97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1625A4-9298-40FB-BE3E-669BE7F88E5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2EAA321-234A-4DCF-8DEE-E70FE79CB0E0}"/>
              </a:ext>
            </a:extLst>
          </p:cNvPr>
          <p:cNvSpPr>
            <a:spLocks noGrp="1"/>
          </p:cNvSpPr>
          <p:nvPr>
            <p:ph type="sldNum" sz="quarter" idx="4"/>
          </p:nvPr>
        </p:nvSpPr>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4" name="Date Placeholder 3">
            <a:extLst>
              <a:ext uri="{FF2B5EF4-FFF2-40B4-BE49-F238E27FC236}">
                <a16:creationId xmlns:a16="http://schemas.microsoft.com/office/drawing/2014/main" id="{2691C1F4-ACA5-4BE2-8904-2D030F49C76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40D39A-385E-46A1-8F3A-7B793330341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20DCE81-BE83-477D-A20A-45394043BDCB}"/>
              </a:ext>
            </a:extLst>
          </p:cNvPr>
          <p:cNvSpPr>
            <a:spLocks noGrp="1"/>
          </p:cNvSpPr>
          <p:nvPr>
            <p:ph type="sldNum" sz="quarter" idx="4"/>
          </p:nvPr>
        </p:nvSpPr>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4" name="Date Placeholder 3">
            <a:extLst>
              <a:ext uri="{FF2B5EF4-FFF2-40B4-BE49-F238E27FC236}">
                <a16:creationId xmlns:a16="http://schemas.microsoft.com/office/drawing/2014/main" id="{AC35C9A9-CCF3-4C00-86BF-C422105A91A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5385E9-2626-42FB-A0E0-F12247FFC3E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F58CCA0-DDC1-4451-83B8-2D69DC2C389C}"/>
              </a:ext>
            </a:extLst>
          </p:cNvPr>
          <p:cNvSpPr>
            <a:spLocks noGrp="1"/>
          </p:cNvSpPr>
          <p:nvPr>
            <p:ph type="sldNum" sz="quarter" idx="4"/>
          </p:nvPr>
        </p:nvSpPr>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4" name="Date Placeholder 3">
            <a:extLst>
              <a:ext uri="{FF2B5EF4-FFF2-40B4-BE49-F238E27FC236}">
                <a16:creationId xmlns:a16="http://schemas.microsoft.com/office/drawing/2014/main" id="{CD9E5E2E-8313-402B-BACC-DC75AEE31A6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FDC8FCD-DE7A-4C5C-B920-E05036E68BF3}"/>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7801F36F-9884-4002-9169-2AA8D910EBD9}"/>
              </a:ext>
            </a:extLst>
          </p:cNvPr>
          <p:cNvSpPr>
            <a:spLocks noGrp="1"/>
          </p:cNvSpPr>
          <p:nvPr>
            <p:ph type="sldNum" sz="quarter" idx="4"/>
          </p:nvPr>
        </p:nvSpPr>
        <p:spPr/>
        <p:txBody>
          <a:bodyPr/>
          <a:lstStyle/>
          <a:p>
            <a:fld id="{28B83BC3-069B-46AF-A4E6-C99928E1A4FA}" type="slidenum">
              <a:rPr lang="en-US" smtClean="0"/>
              <a:pPr/>
              <a:t>717</a:t>
            </a:fld>
            <a:endParaRPr lang="en-US" dirty="0"/>
          </a:p>
        </p:txBody>
      </p:sp>
    </p:spTree>
    <p:custDataLst>
      <p:tags r:id="rId2"/>
    </p:custDataLst>
    <p:extLst>
      <p:ext uri="{BB962C8B-B14F-4D97-AF65-F5344CB8AC3E}">
        <p14:creationId xmlns:p14="http://schemas.microsoft.com/office/powerpoint/2010/main" val="1587792719"/>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B352D752-C199-423E-BB3F-9C075E3EC1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08BEB93-5CD8-44AB-B4C5-CE98D317DF6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9BDB530-9412-42FF-9713-7A24EDC37046}"/>
              </a:ext>
            </a:extLst>
          </p:cNvPr>
          <p:cNvSpPr>
            <a:spLocks noGrp="1"/>
          </p:cNvSpPr>
          <p:nvPr>
            <p:ph type="sldNum" sz="quarter" idx="4"/>
          </p:nvPr>
        </p:nvSpPr>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3598876012"/>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68E696C-30CC-4099-A902-ED81C9F2086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1ED028-02C9-40F8-AF94-82B94692B09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ABF0B21-8F21-4CA7-851D-4708AB2B224C}"/>
              </a:ext>
            </a:extLst>
          </p:cNvPr>
          <p:cNvSpPr>
            <a:spLocks noGrp="1"/>
          </p:cNvSpPr>
          <p:nvPr>
            <p:ph type="sldNum" sz="quarter" idx="4"/>
          </p:nvPr>
        </p:nvSpPr>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D9B7D80A-E1B6-425E-9123-3B800EE77DA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EFA6FBB-032E-4325-9077-575F67E90C7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9E72D9A-C4B3-4A75-B638-D0A2D432842F}"/>
              </a:ext>
            </a:extLst>
          </p:cNvPr>
          <p:cNvSpPr>
            <a:spLocks noGrp="1"/>
          </p:cNvSpPr>
          <p:nvPr>
            <p:ph type="sldNum" sz="quarter" idx="4"/>
          </p:nvPr>
        </p:nvSpPr>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4" name="Date Placeholder 3">
            <a:extLst>
              <a:ext uri="{FF2B5EF4-FFF2-40B4-BE49-F238E27FC236}">
                <a16:creationId xmlns:a16="http://schemas.microsoft.com/office/drawing/2014/main" id="{BE4BD4E0-A57B-4A3D-A2A6-D7361324A64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BE840F4-7DF7-4C5E-9FB4-4397B85A0F8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81D6003-8695-4AF4-80A0-57BDC9B9C6BF}"/>
              </a:ext>
            </a:extLst>
          </p:cNvPr>
          <p:cNvSpPr>
            <a:spLocks noGrp="1"/>
          </p:cNvSpPr>
          <p:nvPr>
            <p:ph type="sldNum" sz="quarter" idx="4"/>
          </p:nvPr>
        </p:nvSpPr>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
        <p:nvSpPr>
          <p:cNvPr id="4" name="Date Placeholder 3">
            <a:extLst>
              <a:ext uri="{FF2B5EF4-FFF2-40B4-BE49-F238E27FC236}">
                <a16:creationId xmlns:a16="http://schemas.microsoft.com/office/drawing/2014/main" id="{89F430BD-C062-45C3-B297-45C64F7175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4E585F-76E0-40B7-95F0-1C872E02AAE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0FD8681-2E27-4776-9C17-1539DC9C1FCB}"/>
              </a:ext>
            </a:extLst>
          </p:cNvPr>
          <p:cNvSpPr>
            <a:spLocks noGrp="1"/>
          </p:cNvSpPr>
          <p:nvPr>
            <p:ph type="sldNum" sz="quarter" idx="4"/>
          </p:nvPr>
        </p:nvSpPr>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9182253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3" name="Date Placeholder 2">
            <a:extLst>
              <a:ext uri="{FF2B5EF4-FFF2-40B4-BE49-F238E27FC236}">
                <a16:creationId xmlns:a16="http://schemas.microsoft.com/office/drawing/2014/main" id="{CE437267-DC5B-4A7F-831D-532D7759E41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54406A-C178-456A-B122-A76EC9D1F282}"/>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1A01D0D-9EA8-42BF-B86B-8FEDDFFEE739}"/>
              </a:ext>
            </a:extLst>
          </p:cNvPr>
          <p:cNvSpPr>
            <a:spLocks noGrp="1"/>
          </p:cNvSpPr>
          <p:nvPr>
            <p:ph type="sldNum" sz="quarter" idx="4"/>
          </p:nvPr>
        </p:nvSpPr>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4" name="Date Placeholder 3">
            <a:extLst>
              <a:ext uri="{FF2B5EF4-FFF2-40B4-BE49-F238E27FC236}">
                <a16:creationId xmlns:a16="http://schemas.microsoft.com/office/drawing/2014/main" id="{856D636B-5584-4462-95BE-BA4DA27DA8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F2AC21-808D-4995-A9E9-F68B56BE7CB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958C5A6-8AB0-45C6-BC28-301E88D4D677}"/>
              </a:ext>
            </a:extLst>
          </p:cNvPr>
          <p:cNvSpPr>
            <a:spLocks noGrp="1"/>
          </p:cNvSpPr>
          <p:nvPr>
            <p:ph type="sldNum" sz="quarter" idx="4"/>
          </p:nvPr>
        </p:nvSpPr>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2C0A226-BD18-4C78-A333-AC59DDBE095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87D572-25BA-4AD1-A60C-A03957753F2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578A7B9-987C-4E3D-ADA9-B74FF6568DFF}"/>
              </a:ext>
            </a:extLst>
          </p:cNvPr>
          <p:cNvSpPr>
            <a:spLocks noGrp="1"/>
          </p:cNvSpPr>
          <p:nvPr>
            <p:ph type="sldNum" sz="quarter" idx="4"/>
          </p:nvPr>
        </p:nvSpPr>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4" name="Date Placeholder 3">
            <a:extLst>
              <a:ext uri="{FF2B5EF4-FFF2-40B4-BE49-F238E27FC236}">
                <a16:creationId xmlns:a16="http://schemas.microsoft.com/office/drawing/2014/main" id="{66C2A384-2FBC-4B17-A5A9-9C2C7F2A53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F9C5BAD-8AC7-4EAC-81A0-A86264A7D9F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1C335AF-5FC2-4DBE-B8BB-022F14275A2D}"/>
              </a:ext>
            </a:extLst>
          </p:cNvPr>
          <p:cNvSpPr>
            <a:spLocks noGrp="1"/>
          </p:cNvSpPr>
          <p:nvPr>
            <p:ph type="sldNum" sz="quarter" idx="4"/>
          </p:nvPr>
        </p:nvSpPr>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4" name="Date Placeholder 3">
            <a:extLst>
              <a:ext uri="{FF2B5EF4-FFF2-40B4-BE49-F238E27FC236}">
                <a16:creationId xmlns:a16="http://schemas.microsoft.com/office/drawing/2014/main" id="{B0D75292-3620-46F1-A230-6C310C2D6D9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861B15-B435-469F-BF91-C74A9DD3595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67536E2-A3CB-40F7-8B02-4150F43981C4}"/>
              </a:ext>
            </a:extLst>
          </p:cNvPr>
          <p:cNvSpPr>
            <a:spLocks noGrp="1"/>
          </p:cNvSpPr>
          <p:nvPr>
            <p:ph type="sldNum" sz="quarter" idx="4"/>
          </p:nvPr>
        </p:nvSpPr>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624E050C-A798-4CBF-9900-8279F148919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7E1634-AB08-400C-9A7C-AD3C2C23E6B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BBB81E2-FA69-4A19-B07B-F2DC0E44BEF3}"/>
              </a:ext>
            </a:extLst>
          </p:cNvPr>
          <p:cNvSpPr>
            <a:spLocks noGrp="1"/>
          </p:cNvSpPr>
          <p:nvPr>
            <p:ph type="sldNum" sz="quarter" idx="4"/>
          </p:nvPr>
        </p:nvSpPr>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4" name="Date Placeholder 3">
            <a:extLst>
              <a:ext uri="{FF2B5EF4-FFF2-40B4-BE49-F238E27FC236}">
                <a16:creationId xmlns:a16="http://schemas.microsoft.com/office/drawing/2014/main" id="{C647C95E-FF20-4D53-938D-65232334B14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859449-34B2-4545-B339-DBE90E5B9AE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2BBE30D-DA37-419D-907A-62EC0746E526}"/>
              </a:ext>
            </a:extLst>
          </p:cNvPr>
          <p:cNvSpPr>
            <a:spLocks noGrp="1"/>
          </p:cNvSpPr>
          <p:nvPr>
            <p:ph type="sldNum" sz="quarter" idx="4"/>
          </p:nvPr>
        </p:nvSpPr>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
        <p:nvSpPr>
          <p:cNvPr id="4" name="Date Placeholder 3">
            <a:extLst>
              <a:ext uri="{FF2B5EF4-FFF2-40B4-BE49-F238E27FC236}">
                <a16:creationId xmlns:a16="http://schemas.microsoft.com/office/drawing/2014/main" id="{33B701A1-42F1-4305-B238-22131EF4BB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E9C29E-11D9-496D-BC76-E056105B88D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8855228-C09E-428F-94B4-81AF0CDAE50A}"/>
              </a:ext>
            </a:extLst>
          </p:cNvPr>
          <p:cNvSpPr>
            <a:spLocks noGrp="1"/>
          </p:cNvSpPr>
          <p:nvPr>
            <p:ph type="sldNum" sz="quarter" idx="4"/>
          </p:nvPr>
        </p:nvSpPr>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127834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7" name="Date Placeholder 6">
            <a:extLst>
              <a:ext uri="{FF2B5EF4-FFF2-40B4-BE49-F238E27FC236}">
                <a16:creationId xmlns:a16="http://schemas.microsoft.com/office/drawing/2014/main" id="{D235E2C4-D60A-4CD9-AFEE-7DE550EB83F0}"/>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D95E7BB-F7BE-42CF-B77D-9746F2013334}"/>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CED8C807-12BC-49E9-B9AB-DB6FF13606C1}"/>
              </a:ext>
            </a:extLst>
          </p:cNvPr>
          <p:cNvSpPr>
            <a:spLocks noGrp="1"/>
          </p:cNvSpPr>
          <p:nvPr>
            <p:ph type="sldNum" sz="quarter" idx="4"/>
          </p:nvPr>
        </p:nvSpPr>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
        <p:nvSpPr>
          <p:cNvPr id="4" name="Date Placeholder 3">
            <a:extLst>
              <a:ext uri="{FF2B5EF4-FFF2-40B4-BE49-F238E27FC236}">
                <a16:creationId xmlns:a16="http://schemas.microsoft.com/office/drawing/2014/main" id="{FB4B20C8-3C11-4012-964A-F61FFD5A76C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22B04F-1883-41A5-A98B-A0C79DB472D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8B30F63-1FFF-4CAF-B6BB-A7F5512A9585}"/>
              </a:ext>
            </a:extLst>
          </p:cNvPr>
          <p:cNvSpPr>
            <a:spLocks noGrp="1"/>
          </p:cNvSpPr>
          <p:nvPr>
            <p:ph type="sldNum" sz="quarter" idx="4"/>
          </p:nvPr>
        </p:nvSpPr>
        <p:spPr/>
        <p:txBody>
          <a:bodyPr/>
          <a:lstStyle/>
          <a:p>
            <a:fld id="{28B83BC3-069B-46AF-A4E6-C99928E1A4FA}" type="slidenum">
              <a:rPr lang="en-US" smtClean="0"/>
              <a:pPr/>
              <a:t>730</a:t>
            </a:fld>
            <a:endParaRPr lang="en-US" dirty="0"/>
          </a:p>
        </p:txBody>
      </p:sp>
    </p:spTree>
    <p:custDataLst>
      <p:tags r:id="rId1"/>
    </p:custDataLst>
    <p:extLst>
      <p:ext uri="{BB962C8B-B14F-4D97-AF65-F5344CB8AC3E}">
        <p14:creationId xmlns:p14="http://schemas.microsoft.com/office/powerpoint/2010/main" val="3308966498"/>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3" name="Date Placeholder 2">
            <a:extLst>
              <a:ext uri="{FF2B5EF4-FFF2-40B4-BE49-F238E27FC236}">
                <a16:creationId xmlns:a16="http://schemas.microsoft.com/office/drawing/2014/main" id="{3E5DBA66-AFA2-49A9-9085-3A431B582F9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F46D086-19B1-4C47-9F47-D8408DED941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4587AB6-A4B6-4244-AE9A-D4721FDC9C21}"/>
              </a:ext>
            </a:extLst>
          </p:cNvPr>
          <p:cNvSpPr>
            <a:spLocks noGrp="1"/>
          </p:cNvSpPr>
          <p:nvPr>
            <p:ph type="sldNum" sz="quarter" idx="4"/>
          </p:nvPr>
        </p:nvSpPr>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4" name="Date Placeholder 3">
            <a:extLst>
              <a:ext uri="{FF2B5EF4-FFF2-40B4-BE49-F238E27FC236}">
                <a16:creationId xmlns:a16="http://schemas.microsoft.com/office/drawing/2014/main" id="{76EF1BD5-6F8E-476B-89F0-EB18BAC3930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6D845B-A0E3-4CC6-9E8A-222AB589399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34DA84B-D7A1-480B-B507-208C70877C30}"/>
              </a:ext>
            </a:extLst>
          </p:cNvPr>
          <p:cNvSpPr>
            <a:spLocks noGrp="1"/>
          </p:cNvSpPr>
          <p:nvPr>
            <p:ph type="sldNum" sz="quarter" idx="4"/>
          </p:nvPr>
        </p:nvSpPr>
        <p:spPr/>
        <p:txBody>
          <a:bodyPr/>
          <a:lstStyle/>
          <a:p>
            <a:fld id="{28B83BC3-069B-46AF-A4E6-C99928E1A4FA}" type="slidenum">
              <a:rPr lang="en-US" smtClean="0"/>
              <a:pPr/>
              <a:t>732</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042A4FD-952D-4F3D-8032-09EED7C9BE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BBD23F-5536-4B5B-B64D-5B12ACE182E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DC7B198-BD54-4405-BEF0-22672916A834}"/>
              </a:ext>
            </a:extLst>
          </p:cNvPr>
          <p:cNvSpPr>
            <a:spLocks noGrp="1"/>
          </p:cNvSpPr>
          <p:nvPr>
            <p:ph type="sldNum" sz="quarter" idx="4"/>
          </p:nvPr>
        </p:nvSpPr>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5939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39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39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3" name="Date Placeholder 2">
            <a:extLst>
              <a:ext uri="{FF2B5EF4-FFF2-40B4-BE49-F238E27FC236}">
                <a16:creationId xmlns:a16="http://schemas.microsoft.com/office/drawing/2014/main" id="{FB754C8D-8F00-487B-AADE-0B7C69477B63}"/>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C1AD907-9BC9-4815-827A-F33356E125E3}"/>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B9E8FD5D-D9EF-4E6B-A89A-D03BD04A05EA}"/>
              </a:ext>
            </a:extLst>
          </p:cNvPr>
          <p:cNvSpPr>
            <a:spLocks noGrp="1"/>
          </p:cNvSpPr>
          <p:nvPr>
            <p:ph type="sldNum" sz="quarter" idx="4"/>
          </p:nvPr>
        </p:nvSpPr>
        <p:spPr/>
        <p:txBody>
          <a:bodyPr/>
          <a:lstStyle/>
          <a:p>
            <a:fld id="{28B83BC3-069B-46AF-A4E6-C99928E1A4FA}" type="slidenum">
              <a:rPr lang="en-US" smtClean="0"/>
              <a:pPr/>
              <a:t>734</a:t>
            </a:fld>
            <a:endParaRPr lang="en-US" dirty="0"/>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4" name="Date Placeholder 3">
            <a:extLst>
              <a:ext uri="{FF2B5EF4-FFF2-40B4-BE49-F238E27FC236}">
                <a16:creationId xmlns:a16="http://schemas.microsoft.com/office/drawing/2014/main" id="{A0E200D4-46D5-48F7-8697-DCE08EA0152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ECE5AF-3890-45D1-BF9F-5761513CEBF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6A5055A-1D42-47D8-85E2-BE2B21B650F6}"/>
              </a:ext>
            </a:extLst>
          </p:cNvPr>
          <p:cNvSpPr>
            <a:spLocks noGrp="1"/>
          </p:cNvSpPr>
          <p:nvPr>
            <p:ph type="sldNum" sz="quarter" idx="4"/>
          </p:nvPr>
        </p:nvSpPr>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4" name="Date Placeholder 3">
            <a:extLst>
              <a:ext uri="{FF2B5EF4-FFF2-40B4-BE49-F238E27FC236}">
                <a16:creationId xmlns:a16="http://schemas.microsoft.com/office/drawing/2014/main" id="{0F80AB06-2841-48E5-BC7F-4AEAA3935A2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549B05-9D03-4217-8377-00464535607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B3D5C4C-E27C-41E1-AC27-3E7E35802E6F}"/>
              </a:ext>
            </a:extLst>
          </p:cNvPr>
          <p:cNvSpPr>
            <a:spLocks noGrp="1"/>
          </p:cNvSpPr>
          <p:nvPr>
            <p:ph type="sldNum" sz="quarter" idx="4"/>
          </p:nvPr>
        </p:nvSpPr>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4" name="Date Placeholder 3">
            <a:extLst>
              <a:ext uri="{FF2B5EF4-FFF2-40B4-BE49-F238E27FC236}">
                <a16:creationId xmlns:a16="http://schemas.microsoft.com/office/drawing/2014/main" id="{2E426D85-29DE-41E1-ACA2-6F3A01E3201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6E901A-5F5A-4422-872E-ED727BF8CDE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9DF1353-30EC-4444-A862-D779DBDD46D3}"/>
              </a:ext>
            </a:extLst>
          </p:cNvPr>
          <p:cNvSpPr>
            <a:spLocks noGrp="1"/>
          </p:cNvSpPr>
          <p:nvPr>
            <p:ph type="sldNum" sz="quarter" idx="4"/>
          </p:nvPr>
        </p:nvSpPr>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
        <p:nvSpPr>
          <p:cNvPr id="4" name="Date Placeholder 3">
            <a:extLst>
              <a:ext uri="{FF2B5EF4-FFF2-40B4-BE49-F238E27FC236}">
                <a16:creationId xmlns:a16="http://schemas.microsoft.com/office/drawing/2014/main" id="{9268404A-179A-479E-948C-7EAE69333C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F700BD-32C0-4EDE-B31F-F8D0B72F081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7D4BF1A-F53F-4D35-9D78-24E03B1FA69A}"/>
              </a:ext>
            </a:extLst>
          </p:cNvPr>
          <p:cNvSpPr>
            <a:spLocks noGrp="1"/>
          </p:cNvSpPr>
          <p:nvPr>
            <p:ph type="sldNum" sz="quarter" idx="4"/>
          </p:nvPr>
        </p:nvSpPr>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77789438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4" name="Date Placeholder 3">
            <a:extLst>
              <a:ext uri="{FF2B5EF4-FFF2-40B4-BE49-F238E27FC236}">
                <a16:creationId xmlns:a16="http://schemas.microsoft.com/office/drawing/2014/main" id="{2A13D845-D76D-4C9F-A18D-A6A7DE3AD9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2085C-4DD4-4D18-A713-77F2DAF4EE3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F86E13E-EF0F-48EF-8C5F-38B919DE0287}"/>
              </a:ext>
            </a:extLst>
          </p:cNvPr>
          <p:cNvSpPr>
            <a:spLocks noGrp="1"/>
          </p:cNvSpPr>
          <p:nvPr>
            <p:ph type="sldNum" sz="quarter" idx="4"/>
          </p:nvPr>
        </p:nvSpPr>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7" name="Date Placeholder 6">
            <a:extLst>
              <a:ext uri="{FF2B5EF4-FFF2-40B4-BE49-F238E27FC236}">
                <a16:creationId xmlns:a16="http://schemas.microsoft.com/office/drawing/2014/main" id="{0906DCB8-A1A3-464E-910A-815D241388E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D70236F-1CF8-4140-B95F-19D71DB81719}"/>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E0928F7-4C58-4D54-AE34-280ED988CA55}"/>
              </a:ext>
            </a:extLst>
          </p:cNvPr>
          <p:cNvSpPr>
            <a:spLocks noGrp="1"/>
          </p:cNvSpPr>
          <p:nvPr>
            <p:ph type="sldNum" sz="quarter" idx="4"/>
          </p:nvPr>
        </p:nvSpPr>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E13ADD3-7136-4399-A69E-6997E9C52EC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15E5D1-4EF0-4462-B660-88D1FD46C2F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7AE669C-A418-4F81-93C0-915D3B74889D}"/>
              </a:ext>
            </a:extLst>
          </p:cNvPr>
          <p:cNvSpPr>
            <a:spLocks noGrp="1"/>
          </p:cNvSpPr>
          <p:nvPr>
            <p:ph type="sldNum" sz="quarter" idx="4"/>
          </p:nvPr>
        </p:nvSpPr>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6041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1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2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2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2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2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4" name="Date Placeholder 3">
            <a:extLst>
              <a:ext uri="{FF2B5EF4-FFF2-40B4-BE49-F238E27FC236}">
                <a16:creationId xmlns:a16="http://schemas.microsoft.com/office/drawing/2014/main" id="{F4D40A9F-7469-439C-8E39-B7FA969A4E0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8FAA97C-E916-40D2-9699-74831CEFE125}"/>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123268FB-5845-46C6-9D34-4DDC51F7C4EB}"/>
              </a:ext>
            </a:extLst>
          </p:cNvPr>
          <p:cNvSpPr>
            <a:spLocks noGrp="1"/>
          </p:cNvSpPr>
          <p:nvPr>
            <p:ph type="sldNum" sz="quarter" idx="4"/>
          </p:nvPr>
        </p:nvSpPr>
        <p:spPr/>
        <p:txBody>
          <a:bodyPr/>
          <a:lstStyle/>
          <a:p>
            <a:fld id="{28B83BC3-069B-46AF-A4E6-C99928E1A4FA}" type="slidenum">
              <a:rPr lang="en-US" smtClean="0"/>
              <a:pPr/>
              <a:t>741</a:t>
            </a:fld>
            <a:endParaRPr lang="en-US" dirty="0"/>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35C3889-98A2-426F-B88A-184B1EC9CF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2A17E3-B193-4904-A277-8B0D40CC960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A2AE3FF-BA9B-4B8B-ABA4-C35B832BB55C}"/>
              </a:ext>
            </a:extLst>
          </p:cNvPr>
          <p:cNvSpPr>
            <a:spLocks noGrp="1"/>
          </p:cNvSpPr>
          <p:nvPr>
            <p:ph type="sldNum" sz="quarter" idx="4"/>
          </p:nvPr>
        </p:nvSpPr>
        <p:spPr/>
        <p:txBody>
          <a:bodyPr/>
          <a:lstStyle/>
          <a:p>
            <a:fld id="{28B83BC3-069B-46AF-A4E6-C99928E1A4FA}" type="slidenum">
              <a:rPr lang="en-US" smtClean="0"/>
              <a:pPr/>
              <a:t>742</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119F711F-A3B8-4982-94B2-3608F75B6A1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D1D0A5-456C-4D1A-A26B-96895CDE85C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002CEF8-FC2C-453D-B1D4-C0FDE80E5BE3}"/>
              </a:ext>
            </a:extLst>
          </p:cNvPr>
          <p:cNvSpPr>
            <a:spLocks noGrp="1"/>
          </p:cNvSpPr>
          <p:nvPr>
            <p:ph type="sldNum" sz="quarter" idx="4"/>
          </p:nvPr>
        </p:nvSpPr>
        <p:spPr/>
        <p:txBody>
          <a:bodyPr/>
          <a:lstStyle/>
          <a:p>
            <a:fld id="{28B83BC3-069B-46AF-A4E6-C99928E1A4FA}" type="slidenum">
              <a:rPr lang="en-US" smtClean="0"/>
              <a:pPr/>
              <a:t>743</a:t>
            </a:fld>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
        <p:nvSpPr>
          <p:cNvPr id="4" name="Date Placeholder 3">
            <a:extLst>
              <a:ext uri="{FF2B5EF4-FFF2-40B4-BE49-F238E27FC236}">
                <a16:creationId xmlns:a16="http://schemas.microsoft.com/office/drawing/2014/main" id="{473B58D5-B26E-446C-A09E-AE0B171747F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E0220C-0B97-41AF-946D-B6A0BFF6F7E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6E5BA99-45F4-4FA4-95C0-F739D3AA35FA}"/>
              </a:ext>
            </a:extLst>
          </p:cNvPr>
          <p:cNvSpPr>
            <a:spLocks noGrp="1"/>
          </p:cNvSpPr>
          <p:nvPr>
            <p:ph type="sldNum" sz="quarter" idx="4"/>
          </p:nvPr>
        </p:nvSpPr>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257120724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
        <p:nvSpPr>
          <p:cNvPr id="4" name="Date Placeholder 3">
            <a:extLst>
              <a:ext uri="{FF2B5EF4-FFF2-40B4-BE49-F238E27FC236}">
                <a16:creationId xmlns:a16="http://schemas.microsoft.com/office/drawing/2014/main" id="{8D0EAC25-D7C5-40DB-B8A0-558A88815C9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665BCE-4F6A-4D42-B840-E2C8BA4A5E5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08E25CE-1427-4C0E-A2ED-A62C84ACC84C}"/>
              </a:ext>
            </a:extLst>
          </p:cNvPr>
          <p:cNvSpPr>
            <a:spLocks noGrp="1"/>
          </p:cNvSpPr>
          <p:nvPr>
            <p:ph type="sldNum" sz="quarter" idx="4"/>
          </p:nvPr>
        </p:nvSpPr>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41747421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3" name="Date Placeholder 2">
            <a:extLst>
              <a:ext uri="{FF2B5EF4-FFF2-40B4-BE49-F238E27FC236}">
                <a16:creationId xmlns:a16="http://schemas.microsoft.com/office/drawing/2014/main" id="{DB9CF17F-4B9A-4877-8876-0CE44C711288}"/>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CF74BBB-199A-4AFB-836F-4744A1D41FA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D2E4520-6AC1-493D-A131-FF9A69EF91F3}"/>
              </a:ext>
            </a:extLst>
          </p:cNvPr>
          <p:cNvSpPr>
            <a:spLocks noGrp="1"/>
          </p:cNvSpPr>
          <p:nvPr>
            <p:ph type="sldNum" sz="quarter" idx="4"/>
          </p:nvPr>
        </p:nvSpPr>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4" name="Date Placeholder 3">
            <a:extLst>
              <a:ext uri="{FF2B5EF4-FFF2-40B4-BE49-F238E27FC236}">
                <a16:creationId xmlns:a16="http://schemas.microsoft.com/office/drawing/2014/main" id="{D2452571-241E-4703-B82C-25E9010A657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29707F-61CA-4E21-BD99-0C8FF0DE021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F93C8DE-AAEB-48AE-857C-D0906E9CA721}"/>
              </a:ext>
            </a:extLst>
          </p:cNvPr>
          <p:cNvSpPr>
            <a:spLocks noGrp="1"/>
          </p:cNvSpPr>
          <p:nvPr>
            <p:ph type="sldNum" sz="quarter" idx="4"/>
          </p:nvPr>
        </p:nvSpPr>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4" name="Date Placeholder 3">
            <a:extLst>
              <a:ext uri="{FF2B5EF4-FFF2-40B4-BE49-F238E27FC236}">
                <a16:creationId xmlns:a16="http://schemas.microsoft.com/office/drawing/2014/main" id="{7789A713-060F-467F-AF4A-E82ECA08DD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A029EF-7BC5-4222-9BBD-B6E5376E799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E2442A3-BF77-42CA-B740-2BA358F44948}"/>
              </a:ext>
            </a:extLst>
          </p:cNvPr>
          <p:cNvSpPr>
            <a:spLocks noGrp="1"/>
          </p:cNvSpPr>
          <p:nvPr>
            <p:ph type="sldNum" sz="quarter" idx="4"/>
          </p:nvPr>
        </p:nvSpPr>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D84D7B39-6114-4C7F-A15D-C59314BD118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C9FBB5-1494-4D13-9EA5-4241E10C334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429FC55-F0DE-432D-B8B9-0AF33A7B7FE5}"/>
              </a:ext>
            </a:extLst>
          </p:cNvPr>
          <p:cNvSpPr>
            <a:spLocks noGrp="1"/>
          </p:cNvSpPr>
          <p:nvPr>
            <p:ph type="sldNum" sz="quarter" idx="4"/>
          </p:nvPr>
        </p:nvSpPr>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3" name="Date Placeholder 2">
            <a:extLst>
              <a:ext uri="{FF2B5EF4-FFF2-40B4-BE49-F238E27FC236}">
                <a16:creationId xmlns:a16="http://schemas.microsoft.com/office/drawing/2014/main" id="{1EF09FDF-273B-4063-A6CE-F12D59491C06}"/>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9CDCBFE-72FC-4703-8433-0F3A8E18E8F1}"/>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809E2170-498A-480C-9B27-8A50782E3781}"/>
              </a:ext>
            </a:extLst>
          </p:cNvPr>
          <p:cNvSpPr>
            <a:spLocks noGrp="1"/>
          </p:cNvSpPr>
          <p:nvPr>
            <p:ph type="sldNum" sz="quarter" idx="4"/>
          </p:nvPr>
        </p:nvSpPr>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6144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045BC87-8018-44BA-90B1-C74DD16BA0F6}"/>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954327C-916F-42DA-88A7-3EE643A30446}"/>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E61B5C02-9E85-4345-9250-42E85CAA3424}"/>
              </a:ext>
            </a:extLst>
          </p:cNvPr>
          <p:cNvSpPr>
            <a:spLocks noGrp="1"/>
          </p:cNvSpPr>
          <p:nvPr>
            <p:ph type="sldNum" sz="quarter" idx="4"/>
          </p:nvPr>
        </p:nvSpPr>
        <p:spPr/>
        <p:txBody>
          <a:bodyPr/>
          <a:lstStyle/>
          <a:p>
            <a:fld id="{28B83BC3-069B-46AF-A4E6-C99928E1A4FA}" type="slidenum">
              <a:rPr lang="en-US" smtClean="0"/>
              <a:pPr/>
              <a:t>750</a:t>
            </a:fld>
            <a:endParaRPr lang="en-US" dirty="0"/>
          </a:p>
        </p:txBody>
      </p:sp>
    </p:spTree>
    <p:custDataLst>
      <p:tags r:id="rId2"/>
    </p:custDataLst>
    <p:extLst>
      <p:ext uri="{BB962C8B-B14F-4D97-AF65-F5344CB8AC3E}">
        <p14:creationId xmlns:p14="http://schemas.microsoft.com/office/powerpoint/2010/main" val="361040820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E15C727-E702-4033-AAF8-265F5254741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D333D-9EF2-4E1F-AE5A-2A0E625CC67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A0AE67E-1E0A-4003-9355-BEAA8B121330}"/>
              </a:ext>
            </a:extLst>
          </p:cNvPr>
          <p:cNvSpPr>
            <a:spLocks noGrp="1"/>
          </p:cNvSpPr>
          <p:nvPr>
            <p:ph type="sldNum" sz="quarter" idx="4"/>
          </p:nvPr>
        </p:nvSpPr>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51E1AE0-6B4C-4129-979D-40D47FBF74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BDCBCA-AD60-41E8-B9C0-D0A08F4A1D1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8B15782-849E-456A-BD8D-2D67D52E861A}"/>
              </a:ext>
            </a:extLst>
          </p:cNvPr>
          <p:cNvSpPr>
            <a:spLocks noGrp="1"/>
          </p:cNvSpPr>
          <p:nvPr>
            <p:ph type="sldNum" sz="quarter" idx="4"/>
          </p:nvPr>
        </p:nvSpPr>
        <p:spPr/>
        <p:txBody>
          <a:bodyPr/>
          <a:lstStyle/>
          <a:p>
            <a:fld id="{28B83BC3-069B-46AF-A4E6-C99928E1A4FA}" type="slidenum">
              <a:rPr lang="en-US" smtClean="0"/>
              <a:pPr/>
              <a:t>752</a:t>
            </a:fld>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570F365-0622-446F-B84D-9BF73D5B745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D8C8F39-4574-45F5-8180-5558FD82BCC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1317BF1C-ABCB-464E-B682-DC38AFCAECFF}"/>
              </a:ext>
            </a:extLst>
          </p:cNvPr>
          <p:cNvSpPr>
            <a:spLocks noGrp="1"/>
          </p:cNvSpPr>
          <p:nvPr>
            <p:ph type="sldNum" sz="quarter" idx="4"/>
          </p:nvPr>
        </p:nvSpPr>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
        <p:nvSpPr>
          <p:cNvPr id="4" name="Date Placeholder 3">
            <a:extLst>
              <a:ext uri="{FF2B5EF4-FFF2-40B4-BE49-F238E27FC236}">
                <a16:creationId xmlns:a16="http://schemas.microsoft.com/office/drawing/2014/main" id="{EABDCE30-18B0-4196-BAAA-A12DD3E89C3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5FFCC1E-2059-4401-879F-FBD2E7D71CC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F9BED79-40DA-49B1-A972-75EBF385601C}"/>
              </a:ext>
            </a:extLst>
          </p:cNvPr>
          <p:cNvSpPr>
            <a:spLocks noGrp="1"/>
          </p:cNvSpPr>
          <p:nvPr>
            <p:ph type="sldNum" sz="quarter" idx="4"/>
          </p:nvPr>
        </p:nvSpPr>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255666865"/>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BC6E220-92C4-4A3F-B392-83EEFD3621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28ECCC-AB8B-4FD5-90AF-132A9F015D6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F9A8297-F38E-4B5E-9F50-616258694885}"/>
              </a:ext>
            </a:extLst>
          </p:cNvPr>
          <p:cNvSpPr>
            <a:spLocks noGrp="1"/>
          </p:cNvSpPr>
          <p:nvPr>
            <p:ph type="sldNum" sz="quarter" idx="4"/>
          </p:nvPr>
        </p:nvSpPr>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4" name="Date Placeholder 3">
            <a:extLst>
              <a:ext uri="{FF2B5EF4-FFF2-40B4-BE49-F238E27FC236}">
                <a16:creationId xmlns:a16="http://schemas.microsoft.com/office/drawing/2014/main" id="{B2BD1177-4855-42E7-A355-5E33DB4F0DF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07EBB9-936B-4063-A3CC-8E982D218B1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E8F78D8-CA38-4BC5-BA79-D67960F26D3F}"/>
              </a:ext>
            </a:extLst>
          </p:cNvPr>
          <p:cNvSpPr>
            <a:spLocks noGrp="1"/>
          </p:cNvSpPr>
          <p:nvPr>
            <p:ph type="sldNum" sz="quarter" idx="4"/>
          </p:nvPr>
        </p:nvSpPr>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CA9C7059-EFB5-4468-BC61-6388A0EFB1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5C2324-50BE-45A1-A090-DB300A9A543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80DB789-369A-4E0E-98A7-C6F092E7609E}"/>
              </a:ext>
            </a:extLst>
          </p:cNvPr>
          <p:cNvSpPr>
            <a:spLocks noGrp="1"/>
          </p:cNvSpPr>
          <p:nvPr>
            <p:ph type="sldNum" sz="quarter" idx="4"/>
          </p:nvPr>
        </p:nvSpPr>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E20CBEA9-3D4D-4975-A379-F1E743B09CD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BA99DC-2751-43C2-9A89-26AF8DFA2FC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D66A991-064F-4855-9BD0-0B7E29D59BDF}"/>
              </a:ext>
            </a:extLst>
          </p:cNvPr>
          <p:cNvSpPr>
            <a:spLocks noGrp="1"/>
          </p:cNvSpPr>
          <p:nvPr>
            <p:ph type="sldNum" sz="quarter" idx="4"/>
          </p:nvPr>
        </p:nvSpPr>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31203536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3" name="Date Placeholder 2">
            <a:extLst>
              <a:ext uri="{FF2B5EF4-FFF2-40B4-BE49-F238E27FC236}">
                <a16:creationId xmlns:a16="http://schemas.microsoft.com/office/drawing/2014/main" id="{B921F788-9096-4FC4-8C97-AB155B5EF46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40DDB37-0383-47F7-9A8E-FDE311FF86E3}"/>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33CA9187-A55B-4B31-8D72-2DC129930DA4}"/>
              </a:ext>
            </a:extLst>
          </p:cNvPr>
          <p:cNvSpPr>
            <a:spLocks noGrp="1"/>
          </p:cNvSpPr>
          <p:nvPr>
            <p:ph type="sldNum" sz="quarter" idx="4"/>
          </p:nvPr>
        </p:nvSpPr>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5BD7614D-342B-4488-B2FE-A10F22ABE1F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D6DD871-AD02-44F3-BB22-B32F03023AAC}"/>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DF5BAB4-166C-4592-9656-4FE69F004E81}"/>
              </a:ext>
            </a:extLst>
          </p:cNvPr>
          <p:cNvSpPr>
            <a:spLocks noGrp="1"/>
          </p:cNvSpPr>
          <p:nvPr>
            <p:ph type="sldNum" sz="quarter" idx="4"/>
          </p:nvPr>
        </p:nvSpPr>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6246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F563806-E573-4B2D-888C-C3AF1528F9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D3D536-E236-4CDE-85E2-146606C337B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5F9C735-C329-4302-8A9A-9DB85BAC4109}"/>
              </a:ext>
            </a:extLst>
          </p:cNvPr>
          <p:cNvSpPr>
            <a:spLocks noGrp="1"/>
          </p:cNvSpPr>
          <p:nvPr>
            <p:ph type="sldNum" sz="quarter" idx="4"/>
          </p:nvPr>
        </p:nvSpPr>
        <p:spPr/>
        <p:txBody>
          <a:bodyPr/>
          <a:lstStyle/>
          <a:p>
            <a:fld id="{28B83BC3-069B-46AF-A4E6-C99928E1A4FA}" type="slidenum">
              <a:rPr lang="en-US" smtClean="0"/>
              <a:pPr/>
              <a:t>760</a:t>
            </a:fld>
            <a:endParaRPr lang="en-US" dirty="0"/>
          </a:p>
        </p:txBody>
      </p:sp>
    </p:spTree>
    <p:custDataLst>
      <p:tags r:id="rId2"/>
    </p:custDataLst>
    <p:extLst>
      <p:ext uri="{BB962C8B-B14F-4D97-AF65-F5344CB8AC3E}">
        <p14:creationId xmlns:p14="http://schemas.microsoft.com/office/powerpoint/2010/main" val="66185699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4" name="Date Placeholder 3">
            <a:extLst>
              <a:ext uri="{FF2B5EF4-FFF2-40B4-BE49-F238E27FC236}">
                <a16:creationId xmlns:a16="http://schemas.microsoft.com/office/drawing/2014/main" id="{2431BC10-A7A7-4BD6-963C-DD8F0873B78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2F3004-5D5B-44C5-B8A9-53F630F5831A}"/>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CB36BDA4-AF10-426F-8B28-587C3036A621}"/>
              </a:ext>
            </a:extLst>
          </p:cNvPr>
          <p:cNvSpPr>
            <a:spLocks noGrp="1"/>
          </p:cNvSpPr>
          <p:nvPr>
            <p:ph type="sldNum" sz="quarter" idx="4"/>
          </p:nvPr>
        </p:nvSpPr>
        <p:spPr/>
        <p:txBody>
          <a:bodyPr/>
          <a:lstStyle/>
          <a:p>
            <a:fld id="{28B83BC3-069B-46AF-A4E6-C99928E1A4FA}" type="slidenum">
              <a:rPr lang="en-US" smtClean="0"/>
              <a:pPr/>
              <a:t>761</a:t>
            </a:fld>
            <a:endParaRPr lang="en-US" dirty="0"/>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4" name="Date Placeholder 3">
            <a:extLst>
              <a:ext uri="{FF2B5EF4-FFF2-40B4-BE49-F238E27FC236}">
                <a16:creationId xmlns:a16="http://schemas.microsoft.com/office/drawing/2014/main" id="{B765DEC8-75C4-49E7-A57B-8823CB9AED3B}"/>
              </a:ext>
            </a:extLst>
          </p:cNvPr>
          <p:cNvSpPr>
            <a:spLocks noGrp="1"/>
          </p:cNvSpPr>
          <p:nvPr>
            <p:ph type="dt" sz="half" idx="2"/>
          </p:nvPr>
        </p:nvSpPr>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93380A7B-EB1B-4A88-B654-F2D0773A35DA}"/>
              </a:ext>
            </a:extLst>
          </p:cNvPr>
          <p:cNvSpPr>
            <a:spLocks noGrp="1"/>
          </p:cNvSpPr>
          <p:nvPr>
            <p:ph type="ftr" sz="quarter" idx="3"/>
          </p:nvPr>
        </p:nvSpPr>
        <p:spPr/>
        <p:txBody>
          <a:bodyPr/>
          <a:lstStyle/>
          <a:p>
            <a:r>
              <a:rPr lang="en-US"/>
              <a:t>© RB Sigma LLC.</a:t>
            </a:r>
            <a:endParaRPr lang="en-US" dirty="0"/>
          </a:p>
        </p:txBody>
      </p:sp>
      <p:sp>
        <p:nvSpPr>
          <p:cNvPr id="13" name="Slide Number Placeholder 12">
            <a:extLst>
              <a:ext uri="{FF2B5EF4-FFF2-40B4-BE49-F238E27FC236}">
                <a16:creationId xmlns:a16="http://schemas.microsoft.com/office/drawing/2014/main" id="{B9DB0790-E013-4614-B86E-4F47810E4923}"/>
              </a:ext>
            </a:extLst>
          </p:cNvPr>
          <p:cNvSpPr>
            <a:spLocks noGrp="1"/>
          </p:cNvSpPr>
          <p:nvPr>
            <p:ph type="sldNum" sz="quarter" idx="4"/>
          </p:nvPr>
        </p:nvSpPr>
        <p:spPr/>
        <p:txBody>
          <a:bodyPr/>
          <a:lstStyle/>
          <a:p>
            <a:fld id="{28B83BC3-069B-46AF-A4E6-C99928E1A4FA}" type="slidenum">
              <a:rPr lang="en-US" smtClean="0"/>
              <a:pPr/>
              <a:t>762</a:t>
            </a:fld>
            <a:endParaRPr lang="en-US" dirty="0"/>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6553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6553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4C3A9EE-C60F-48A8-BC5C-48AA17EACBBB}"/>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8DF2B4D-46E2-43B0-9259-F9068EF4D8B9}"/>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0288617D-0D22-4FA3-A961-15A2CD3F9B56}"/>
              </a:ext>
            </a:extLst>
          </p:cNvPr>
          <p:cNvSpPr>
            <a:spLocks noGrp="1"/>
          </p:cNvSpPr>
          <p:nvPr>
            <p:ph type="sldNum" sz="quarter" idx="4"/>
          </p:nvPr>
        </p:nvSpPr>
        <p:spPr/>
        <p:txBody>
          <a:bodyPr/>
          <a:lstStyle/>
          <a:p>
            <a:fld id="{28B83BC3-069B-46AF-A4E6-C99928E1A4FA}" type="slidenum">
              <a:rPr lang="en-US" smtClean="0"/>
              <a:pPr/>
              <a:t>763</a:t>
            </a:fld>
            <a:endParaRPr lang="en-US" dirty="0"/>
          </a:p>
        </p:txBody>
      </p:sp>
    </p:spTree>
    <p:custDataLst>
      <p:tags r:id="rId2"/>
    </p:custDataLst>
    <p:extLst>
      <p:ext uri="{BB962C8B-B14F-4D97-AF65-F5344CB8AC3E}">
        <p14:creationId xmlns:p14="http://schemas.microsoft.com/office/powerpoint/2010/main" val="3848095708"/>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6656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6656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BA7A419-F0A0-4F5C-BAE6-83EB4369435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8B710C-A6C7-499C-ADFE-AC6AC7E0104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A3CF509-C01D-4237-BE0B-A94673F56B30}"/>
              </a:ext>
            </a:extLst>
          </p:cNvPr>
          <p:cNvSpPr>
            <a:spLocks noGrp="1"/>
          </p:cNvSpPr>
          <p:nvPr>
            <p:ph type="sldNum" sz="quarter" idx="4"/>
          </p:nvPr>
        </p:nvSpPr>
        <p:spPr/>
        <p:txBody>
          <a:bodyPr/>
          <a:lstStyle/>
          <a:p>
            <a:fld id="{28B83BC3-069B-46AF-A4E6-C99928E1A4FA}" type="slidenum">
              <a:rPr lang="en-US" smtClean="0"/>
              <a:pPr/>
              <a:t>764</a:t>
            </a:fld>
            <a:endParaRPr lang="en-US" dirty="0"/>
          </a:p>
        </p:txBody>
      </p:sp>
    </p:spTree>
    <p:custDataLst>
      <p:tags r:id="rId2"/>
    </p:custDataLst>
    <p:extLst>
      <p:ext uri="{BB962C8B-B14F-4D97-AF65-F5344CB8AC3E}">
        <p14:creationId xmlns:p14="http://schemas.microsoft.com/office/powerpoint/2010/main" val="3761923005"/>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8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6758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6758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8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6759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3" name="Date Placeholder 2">
            <a:extLst>
              <a:ext uri="{FF2B5EF4-FFF2-40B4-BE49-F238E27FC236}">
                <a16:creationId xmlns:a16="http://schemas.microsoft.com/office/drawing/2014/main" id="{53FFFBAE-17A2-4EE1-BF43-17BA5A97986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2E42668-A570-4C1C-9CCD-6F335F63D65C}"/>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32D9C475-A763-4691-A9C1-A3A836AA2CB7}"/>
              </a:ext>
            </a:extLst>
          </p:cNvPr>
          <p:cNvSpPr>
            <a:spLocks noGrp="1"/>
          </p:cNvSpPr>
          <p:nvPr>
            <p:ph type="sldNum" sz="quarter" idx="4"/>
          </p:nvPr>
        </p:nvSpPr>
        <p:spPr/>
        <p:txBody>
          <a:bodyPr/>
          <a:lstStyle/>
          <a:p>
            <a:fld id="{28B83BC3-069B-46AF-A4E6-C99928E1A4FA}" type="slidenum">
              <a:rPr lang="en-US" smtClean="0"/>
              <a:pPr/>
              <a:t>765</a:t>
            </a:fld>
            <a:endParaRPr lang="en-US" dirty="0"/>
          </a:p>
        </p:txBody>
      </p:sp>
    </p:spTree>
    <p:custDataLst>
      <p:tags r:id="rId2"/>
    </p:custDataLst>
    <p:extLst>
      <p:ext uri="{BB962C8B-B14F-4D97-AF65-F5344CB8AC3E}">
        <p14:creationId xmlns:p14="http://schemas.microsoft.com/office/powerpoint/2010/main" val="260000758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6861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68611"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7F5DF82-486C-4418-9B0C-13B7E3B22EC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06115DA-988E-481A-842F-1938C715423D}"/>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7368317B-C1F8-4BAF-A925-FFBEE401172D}"/>
              </a:ext>
            </a:extLst>
          </p:cNvPr>
          <p:cNvSpPr>
            <a:spLocks noGrp="1"/>
          </p:cNvSpPr>
          <p:nvPr>
            <p:ph type="sldNum" sz="quarter" idx="4"/>
          </p:nvPr>
        </p:nvSpPr>
        <p:spPr/>
        <p:txBody>
          <a:bodyPr/>
          <a:lstStyle/>
          <a:p>
            <a:fld id="{28B83BC3-069B-46AF-A4E6-C99928E1A4FA}" type="slidenum">
              <a:rPr lang="en-US" smtClean="0"/>
              <a:pPr/>
              <a:t>766</a:t>
            </a:fld>
            <a:endParaRPr lang="en-US" dirty="0"/>
          </a:p>
        </p:txBody>
      </p:sp>
    </p:spTree>
    <p:custDataLst>
      <p:tags r:id="rId2"/>
    </p:custDataLst>
    <p:extLst>
      <p:ext uri="{BB962C8B-B14F-4D97-AF65-F5344CB8AC3E}">
        <p14:creationId xmlns:p14="http://schemas.microsoft.com/office/powerpoint/2010/main" val="121571887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BE30D51-16C2-4173-8AA7-B67C46ECDF5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C9E180-C784-4C69-B0EE-2130D17ED80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837B33D-4073-47A8-9FA8-7A37A8FF944A}"/>
              </a:ext>
            </a:extLst>
          </p:cNvPr>
          <p:cNvSpPr>
            <a:spLocks noGrp="1"/>
          </p:cNvSpPr>
          <p:nvPr>
            <p:ph type="sldNum" sz="quarter" idx="4"/>
          </p:nvPr>
        </p:nvSpPr>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
        <p:nvSpPr>
          <p:cNvPr id="4" name="Date Placeholder 3">
            <a:extLst>
              <a:ext uri="{FF2B5EF4-FFF2-40B4-BE49-F238E27FC236}">
                <a16:creationId xmlns:a16="http://schemas.microsoft.com/office/drawing/2014/main" id="{C965F2C5-AEE9-4C64-A9F5-75AC3E5F78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CEF8BA-60DA-4387-A974-FEE43C0E8E4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88DD3C7-DD08-44C3-822E-28729B11EC87}"/>
              </a:ext>
            </a:extLst>
          </p:cNvPr>
          <p:cNvSpPr>
            <a:spLocks noGrp="1"/>
          </p:cNvSpPr>
          <p:nvPr>
            <p:ph type="sldNum" sz="quarter" idx="4"/>
          </p:nvPr>
        </p:nvSpPr>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98467719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
        <p:nvSpPr>
          <p:cNvPr id="10" name="Date Placeholder 9">
            <a:extLst>
              <a:ext uri="{FF2B5EF4-FFF2-40B4-BE49-F238E27FC236}">
                <a16:creationId xmlns:a16="http://schemas.microsoft.com/office/drawing/2014/main" id="{F5BC8630-C897-4523-8344-6664EFEAA56F}"/>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EA9B97BF-B4A0-47EA-B68A-6BDEA0908291}"/>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7A017806-49EA-40D4-A52F-11D4544159F0}"/>
              </a:ext>
            </a:extLst>
          </p:cNvPr>
          <p:cNvSpPr>
            <a:spLocks noGrp="1"/>
          </p:cNvSpPr>
          <p:nvPr>
            <p:ph type="sldNum" sz="quarter" idx="4"/>
          </p:nvPr>
        </p:nvSpPr>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139804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4" name="Date Placeholder 3">
            <a:extLst>
              <a:ext uri="{FF2B5EF4-FFF2-40B4-BE49-F238E27FC236}">
                <a16:creationId xmlns:a16="http://schemas.microsoft.com/office/drawing/2014/main" id="{FDBD076C-8817-4A0E-8300-39AEBB10F5E3}"/>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448800B-6099-460C-9679-0B7FB015B602}"/>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7F77B12E-A880-4759-8378-F338507AFF08}"/>
              </a:ext>
            </a:extLst>
          </p:cNvPr>
          <p:cNvSpPr>
            <a:spLocks noGrp="1"/>
          </p:cNvSpPr>
          <p:nvPr>
            <p:ph type="sldNum" sz="quarter" idx="4"/>
          </p:nvPr>
        </p:nvSpPr>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4" name="Date Placeholder 3">
            <a:extLst>
              <a:ext uri="{FF2B5EF4-FFF2-40B4-BE49-F238E27FC236}">
                <a16:creationId xmlns:a16="http://schemas.microsoft.com/office/drawing/2014/main" id="{16FDE583-9045-4D74-B087-CA230D30AEB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715F43-95AB-4327-8BEF-E869C5A9EBA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979E300-588C-4E6A-9C13-4CF2703AD01B}"/>
              </a:ext>
            </a:extLst>
          </p:cNvPr>
          <p:cNvSpPr>
            <a:spLocks noGrp="1"/>
          </p:cNvSpPr>
          <p:nvPr>
            <p:ph type="sldNum" sz="quarter" idx="4"/>
          </p:nvPr>
        </p:nvSpPr>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39BB5B5-448A-4284-A122-8F448A49B115}"/>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1DF5569-15A5-447C-9391-D9E3C91DCB37}"/>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490A3607-AFED-4A38-8195-3445F238CEB9}"/>
              </a:ext>
            </a:extLst>
          </p:cNvPr>
          <p:cNvSpPr>
            <a:spLocks noGrp="1"/>
          </p:cNvSpPr>
          <p:nvPr>
            <p:ph type="sldNum" sz="quarter" idx="4"/>
          </p:nvPr>
        </p:nvSpPr>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3" name="Date Placeholder 2">
            <a:extLst>
              <a:ext uri="{FF2B5EF4-FFF2-40B4-BE49-F238E27FC236}">
                <a16:creationId xmlns:a16="http://schemas.microsoft.com/office/drawing/2014/main" id="{386B9B02-B426-435E-B530-17E9C2263E1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BAE7FC8-0FFE-454F-8520-6BDE85F830D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059E08E-641F-454A-AAA6-FAB65C724CE9}"/>
              </a:ext>
            </a:extLst>
          </p:cNvPr>
          <p:cNvSpPr>
            <a:spLocks noGrp="1"/>
          </p:cNvSpPr>
          <p:nvPr>
            <p:ph type="sldNum" sz="quarter" idx="4"/>
          </p:nvPr>
        </p:nvSpPr>
        <p:spPr/>
        <p:txBody>
          <a:bodyPr/>
          <a:lstStyle/>
          <a:p>
            <a:fld id="{28B83BC3-069B-46AF-A4E6-C99928E1A4FA}" type="slidenum">
              <a:rPr lang="en-US" smtClean="0"/>
              <a:pPr/>
              <a:t>772</a:t>
            </a:fld>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2" name="Date Placeholder 1">
            <a:extLst>
              <a:ext uri="{FF2B5EF4-FFF2-40B4-BE49-F238E27FC236}">
                <a16:creationId xmlns:a16="http://schemas.microsoft.com/office/drawing/2014/main" id="{05A64D37-5068-4CB5-BB22-A6620765B309}"/>
              </a:ext>
            </a:extLst>
          </p:cNvPr>
          <p:cNvSpPr>
            <a:spLocks noGrp="1"/>
          </p:cNvSpPr>
          <p:nvPr>
            <p:ph type="dt" sz="half" idx="2"/>
          </p:nvPr>
        </p:nvSpPr>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C9C6AD3-7B38-4EAA-AF8A-A55FA0B210F6}"/>
              </a:ext>
            </a:extLst>
          </p:cNvPr>
          <p:cNvSpPr>
            <a:spLocks noGrp="1"/>
          </p:cNvSpPr>
          <p:nvPr>
            <p:ph type="ftr" sz="quarter" idx="3"/>
          </p:nvPr>
        </p:nvSpPr>
        <p:spPr/>
        <p:txBody>
          <a:bodyPr/>
          <a:lstStyle/>
          <a:p>
            <a:r>
              <a:rPr lang="en-US"/>
              <a:t>© RB Sigma LLC.</a:t>
            </a:r>
            <a:endParaRPr lang="en-US" dirty="0"/>
          </a:p>
        </p:txBody>
      </p:sp>
      <p:sp>
        <p:nvSpPr>
          <p:cNvPr id="4" name="Slide Number Placeholder 3">
            <a:extLst>
              <a:ext uri="{FF2B5EF4-FFF2-40B4-BE49-F238E27FC236}">
                <a16:creationId xmlns:a16="http://schemas.microsoft.com/office/drawing/2014/main" id="{6B025421-A830-49C6-B434-6E12234B4F1E}"/>
              </a:ext>
            </a:extLst>
          </p:cNvPr>
          <p:cNvSpPr>
            <a:spLocks noGrp="1"/>
          </p:cNvSpPr>
          <p:nvPr>
            <p:ph type="sldNum" sz="quarter" idx="4"/>
          </p:nvPr>
        </p:nvSpPr>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3" name="Date Placeholder 2">
            <a:extLst>
              <a:ext uri="{FF2B5EF4-FFF2-40B4-BE49-F238E27FC236}">
                <a16:creationId xmlns:a16="http://schemas.microsoft.com/office/drawing/2014/main" id="{E77F88C8-6762-4CC3-8A9A-96264C4E09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1CF3771-1539-4762-8C79-AA5FBED0B09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E1CC016-73E7-4641-82A8-7EDF3CFEDD5E}"/>
              </a:ext>
            </a:extLst>
          </p:cNvPr>
          <p:cNvSpPr>
            <a:spLocks noGrp="1"/>
          </p:cNvSpPr>
          <p:nvPr>
            <p:ph type="sldNum" sz="quarter" idx="4"/>
          </p:nvPr>
        </p:nvSpPr>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p>
        </p:txBody>
      </p:sp>
      <p:sp>
        <p:nvSpPr>
          <p:cNvPr id="4" name="Date Placeholder 3">
            <a:extLst>
              <a:ext uri="{FF2B5EF4-FFF2-40B4-BE49-F238E27FC236}">
                <a16:creationId xmlns:a16="http://schemas.microsoft.com/office/drawing/2014/main" id="{486685DD-5341-4179-AF44-C177720FD4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DF7F84-C260-4FA5-B7E3-5AB70AB6340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CA457C0-D5CD-419B-8ACB-9A8F6F0886CF}"/>
              </a:ext>
            </a:extLst>
          </p:cNvPr>
          <p:cNvSpPr>
            <a:spLocks noGrp="1"/>
          </p:cNvSpPr>
          <p:nvPr>
            <p:ph type="sldNum" sz="quarter" idx="4"/>
          </p:nvPr>
        </p:nvSpPr>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3" name="Date Placeholder 2">
            <a:extLst>
              <a:ext uri="{FF2B5EF4-FFF2-40B4-BE49-F238E27FC236}">
                <a16:creationId xmlns:a16="http://schemas.microsoft.com/office/drawing/2014/main" id="{4EF0831D-61AE-412B-BE1C-08B08BACDA4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6732C18-F033-4F02-BC8F-C25BE58CB5B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9F71908-026A-4330-843D-2A84CE08DE3A}"/>
              </a:ext>
            </a:extLst>
          </p:cNvPr>
          <p:cNvSpPr>
            <a:spLocks noGrp="1"/>
          </p:cNvSpPr>
          <p:nvPr>
            <p:ph type="sldNum" sz="quarter" idx="4"/>
          </p:nvPr>
        </p:nvSpPr>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endParaRPr lang="en-US" sz="1600" dirty="0"/>
          </a:p>
        </p:txBody>
      </p:sp>
      <p:sp>
        <p:nvSpPr>
          <p:cNvPr id="4" name="Date Placeholder 3">
            <a:extLst>
              <a:ext uri="{FF2B5EF4-FFF2-40B4-BE49-F238E27FC236}">
                <a16:creationId xmlns:a16="http://schemas.microsoft.com/office/drawing/2014/main" id="{8ECB35D8-61D4-4B31-B667-3022166F7D8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EE1F8E-3105-4777-9505-31BDCF3B30F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E96358E-43D6-4078-AFAC-38CC569DF80A}"/>
              </a:ext>
            </a:extLst>
          </p:cNvPr>
          <p:cNvSpPr>
            <a:spLocks noGrp="1"/>
          </p:cNvSpPr>
          <p:nvPr>
            <p:ph type="sldNum" sz="quarter" idx="4"/>
          </p:nvPr>
        </p:nvSpPr>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3" name="Date Placeholder 2">
            <a:extLst>
              <a:ext uri="{FF2B5EF4-FFF2-40B4-BE49-F238E27FC236}">
                <a16:creationId xmlns:a16="http://schemas.microsoft.com/office/drawing/2014/main" id="{664F6D2B-1B0C-4E92-B6FD-126015DD014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3C3DC09-CC45-4EDA-BEB5-13A0A536368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8512F29-CE56-44A4-AE02-76562895C157}"/>
              </a:ext>
            </a:extLst>
          </p:cNvPr>
          <p:cNvSpPr>
            <a:spLocks noGrp="1"/>
          </p:cNvSpPr>
          <p:nvPr>
            <p:ph type="sldNum" sz="quarter" idx="4"/>
          </p:nvPr>
        </p:nvSpPr>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4" name="Date Placeholder 3">
            <a:extLst>
              <a:ext uri="{FF2B5EF4-FFF2-40B4-BE49-F238E27FC236}">
                <a16:creationId xmlns:a16="http://schemas.microsoft.com/office/drawing/2014/main" id="{9C31C7CA-4667-4226-9493-3B625860BF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E91ECF-D6A8-4AC6-B962-EF0E50491E4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618EBDA-966E-497B-A8DD-150260566C87}"/>
              </a:ext>
            </a:extLst>
          </p:cNvPr>
          <p:cNvSpPr>
            <a:spLocks noGrp="1"/>
          </p:cNvSpPr>
          <p:nvPr>
            <p:ph type="sldNum" sz="quarter" idx="4"/>
          </p:nvPr>
        </p:nvSpPr>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805905C-DAFB-44E1-968A-C2C63EE5839B}"/>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F3B081E-4713-41A3-A630-559E3BA67FF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1285A2D9-C8AF-47B8-94F5-5C4018919278}"/>
              </a:ext>
            </a:extLst>
          </p:cNvPr>
          <p:cNvSpPr>
            <a:spLocks noGrp="1"/>
          </p:cNvSpPr>
          <p:nvPr>
            <p:ph type="sldNum" sz="quarter" idx="4"/>
          </p:nvPr>
        </p:nvSpPr>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4" name="Date Placeholder 3">
            <a:extLst>
              <a:ext uri="{FF2B5EF4-FFF2-40B4-BE49-F238E27FC236}">
                <a16:creationId xmlns:a16="http://schemas.microsoft.com/office/drawing/2014/main" id="{72493E25-CA6D-448E-99B5-1A6EC47559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0C96DB-3F26-4F69-815C-DAB0E1CCB2A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7BF424B-6BA3-4054-A3A3-4A17972CD4C7}"/>
              </a:ext>
            </a:extLst>
          </p:cNvPr>
          <p:cNvSpPr>
            <a:spLocks noGrp="1"/>
          </p:cNvSpPr>
          <p:nvPr>
            <p:ph type="sldNum" sz="quarter" idx="4"/>
          </p:nvPr>
        </p:nvSpPr>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FC9FF8D-DF39-4974-BE8C-BCD1140FFA3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D8BD502-8947-4841-BEF9-D005FB2B608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C3C1343-53E6-4286-8624-55C04C0BED4C}"/>
              </a:ext>
            </a:extLst>
          </p:cNvPr>
          <p:cNvSpPr>
            <a:spLocks noGrp="1"/>
          </p:cNvSpPr>
          <p:nvPr>
            <p:ph type="sldNum" sz="quarter" idx="4"/>
          </p:nvPr>
        </p:nvSpPr>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03FDE920-B655-4F16-B69D-F50444D7D0C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9F82805-F6D3-42B8-9AF2-C0E5B955AA3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BD638855-7159-4CFC-84D2-EDE07CF82E43}"/>
              </a:ext>
            </a:extLst>
          </p:cNvPr>
          <p:cNvSpPr>
            <a:spLocks noGrp="1"/>
          </p:cNvSpPr>
          <p:nvPr>
            <p:ph type="sldNum" sz="quarter" idx="4"/>
          </p:nvPr>
        </p:nvSpPr>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4" name="Date Placeholder 3">
            <a:extLst>
              <a:ext uri="{FF2B5EF4-FFF2-40B4-BE49-F238E27FC236}">
                <a16:creationId xmlns:a16="http://schemas.microsoft.com/office/drawing/2014/main" id="{C093D846-99B5-4507-847E-F2B9695455B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5DF913-70FC-4AB0-977C-4AEEB605DA5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185E183-EBC3-4AA0-9330-26CFF5A2DBC2}"/>
              </a:ext>
            </a:extLst>
          </p:cNvPr>
          <p:cNvSpPr>
            <a:spLocks noGrp="1"/>
          </p:cNvSpPr>
          <p:nvPr>
            <p:ph type="sldNum" sz="quarter" idx="4"/>
          </p:nvPr>
        </p:nvSpPr>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4" name="Date Placeholder 3">
            <a:extLst>
              <a:ext uri="{FF2B5EF4-FFF2-40B4-BE49-F238E27FC236}">
                <a16:creationId xmlns:a16="http://schemas.microsoft.com/office/drawing/2014/main" id="{F9F72594-18A6-4A84-8616-1B4F0543810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90B6F0-1308-4A09-9CAA-BF86AAB9CB8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6022A55-E221-48A8-9451-5960EA9638FD}"/>
              </a:ext>
            </a:extLst>
          </p:cNvPr>
          <p:cNvSpPr>
            <a:spLocks noGrp="1"/>
          </p:cNvSpPr>
          <p:nvPr>
            <p:ph type="sldNum" sz="quarter" idx="4"/>
          </p:nvPr>
        </p:nvSpPr>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4" name="Date Placeholder 3">
            <a:extLst>
              <a:ext uri="{FF2B5EF4-FFF2-40B4-BE49-F238E27FC236}">
                <a16:creationId xmlns:a16="http://schemas.microsoft.com/office/drawing/2014/main" id="{C99F7761-7C00-4D51-B259-806C26D487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E5CBC6-3459-4A06-BB59-5B3517ECEF9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A3FE9F6-B7AF-454F-8571-D738F97E5273}"/>
              </a:ext>
            </a:extLst>
          </p:cNvPr>
          <p:cNvSpPr>
            <a:spLocks noGrp="1"/>
          </p:cNvSpPr>
          <p:nvPr>
            <p:ph type="sldNum" sz="quarter" idx="4"/>
          </p:nvPr>
        </p:nvSpPr>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4" name="Date Placeholder 3">
            <a:extLst>
              <a:ext uri="{FF2B5EF4-FFF2-40B4-BE49-F238E27FC236}">
                <a16:creationId xmlns:a16="http://schemas.microsoft.com/office/drawing/2014/main" id="{6EB857B0-DFAC-49F3-9A98-AB8E626C880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1376CC-813F-4519-81D8-1A37C17C067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0462242-F304-467D-8D4A-9E48F5FC4471}"/>
              </a:ext>
            </a:extLst>
          </p:cNvPr>
          <p:cNvSpPr>
            <a:spLocks noGrp="1"/>
          </p:cNvSpPr>
          <p:nvPr>
            <p:ph type="sldNum" sz="quarter" idx="4"/>
          </p:nvPr>
        </p:nvSpPr>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4" name="Date Placeholder 3">
            <a:extLst>
              <a:ext uri="{FF2B5EF4-FFF2-40B4-BE49-F238E27FC236}">
                <a16:creationId xmlns:a16="http://schemas.microsoft.com/office/drawing/2014/main" id="{C2851AAC-A302-4BD4-839F-C70B176E14E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078CD0-0FC9-48EB-BAC2-0CF705D11A4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2A0527A-C954-4823-98E9-36209F25F1F6}"/>
              </a:ext>
            </a:extLst>
          </p:cNvPr>
          <p:cNvSpPr>
            <a:spLocks noGrp="1"/>
          </p:cNvSpPr>
          <p:nvPr>
            <p:ph type="sldNum" sz="quarter" idx="4"/>
          </p:nvPr>
        </p:nvSpPr>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6963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348753E6-0DC9-4D35-9FA4-D1AE39D06AD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9730A6E-A802-4379-A1F6-8EB992638AB5}"/>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5B460A09-A862-48EA-AD03-F63378F72DBA}"/>
              </a:ext>
            </a:extLst>
          </p:cNvPr>
          <p:cNvSpPr>
            <a:spLocks noGrp="1"/>
          </p:cNvSpPr>
          <p:nvPr>
            <p:ph type="sldNum" sz="quarter" idx="4"/>
          </p:nvPr>
        </p:nvSpPr>
        <p:spPr/>
        <p:txBody>
          <a:bodyPr/>
          <a:lstStyle/>
          <a:p>
            <a:fld id="{28B83BC3-069B-46AF-A4E6-C99928E1A4FA}" type="slidenum">
              <a:rPr lang="en-US" smtClean="0"/>
              <a:pPr/>
              <a:t>788</a:t>
            </a:fld>
            <a:endParaRPr lang="en-US" dirty="0"/>
          </a:p>
        </p:txBody>
      </p:sp>
    </p:spTree>
    <p:custDataLst>
      <p:tags r:id="rId2"/>
    </p:custDataLst>
    <p:extLst>
      <p:ext uri="{BB962C8B-B14F-4D97-AF65-F5344CB8AC3E}">
        <p14:creationId xmlns:p14="http://schemas.microsoft.com/office/powerpoint/2010/main" val="333630938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4" name="Date Placeholder 3">
            <a:extLst>
              <a:ext uri="{FF2B5EF4-FFF2-40B4-BE49-F238E27FC236}">
                <a16:creationId xmlns:a16="http://schemas.microsoft.com/office/drawing/2014/main" id="{6DCC0253-BF3E-4C09-95CD-842C19AE03F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5FE652-F2D9-4EBA-A127-1526CD780EB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B03D4AF-A482-467A-99BF-CEE00CA7FB0C}"/>
              </a:ext>
            </a:extLst>
          </p:cNvPr>
          <p:cNvSpPr>
            <a:spLocks noGrp="1"/>
          </p:cNvSpPr>
          <p:nvPr>
            <p:ph type="sldNum" sz="quarter" idx="4"/>
          </p:nvPr>
        </p:nvSpPr>
        <p:spPr/>
        <p:txBody>
          <a:bodyPr/>
          <a:lstStyle/>
          <a:p>
            <a:fld id="{28B83BC3-069B-46AF-A4E6-C99928E1A4FA}" type="slidenum">
              <a:rPr lang="en-US" smtClean="0"/>
              <a:pPr/>
              <a:t>789</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BD250E16-FA01-4592-9107-C9AE81BF60B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FD455B-7D8E-4DB7-8EB7-97D22FC94C4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97E748D-003D-48D5-9E5D-335DA45D143E}"/>
              </a:ext>
            </a:extLst>
          </p:cNvPr>
          <p:cNvSpPr>
            <a:spLocks noGrp="1"/>
          </p:cNvSpPr>
          <p:nvPr>
            <p:ph type="sldNum" sz="quarter" idx="4"/>
          </p:nvPr>
        </p:nvSpPr>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1A70B26-6A3C-4415-9BF4-FD08246EFA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263463-9012-4F92-A2A9-F876F7FFE2A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C87F3A8-D93F-40B6-9F4B-2D2A9239100B}"/>
              </a:ext>
            </a:extLst>
          </p:cNvPr>
          <p:cNvSpPr>
            <a:spLocks noGrp="1"/>
          </p:cNvSpPr>
          <p:nvPr>
            <p:ph type="sldNum" sz="quarter" idx="4"/>
          </p:nvPr>
        </p:nvSpPr>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4" name="Date Placeholder 3">
            <a:extLst>
              <a:ext uri="{FF2B5EF4-FFF2-40B4-BE49-F238E27FC236}">
                <a16:creationId xmlns:a16="http://schemas.microsoft.com/office/drawing/2014/main" id="{9A38AD34-A342-4965-A854-37AC130CED5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3C421C-90C9-4B11-BE81-C0A24FBEDE5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3152FFC-677E-4C29-BE7A-33E20DC1A1B8}"/>
              </a:ext>
            </a:extLst>
          </p:cNvPr>
          <p:cNvSpPr>
            <a:spLocks noGrp="1"/>
          </p:cNvSpPr>
          <p:nvPr>
            <p:ph type="sldNum" sz="quarter" idx="4"/>
          </p:nvPr>
        </p:nvSpPr>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5B59756-9EF6-487D-8954-F4232BFC17A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22C668-08D5-4DF2-AB0C-A689F7A9762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20DBC21-9494-4E58-A768-6E474BF358A6}"/>
              </a:ext>
            </a:extLst>
          </p:cNvPr>
          <p:cNvSpPr>
            <a:spLocks noGrp="1"/>
          </p:cNvSpPr>
          <p:nvPr>
            <p:ph type="sldNum" sz="quarter" idx="4"/>
          </p:nvPr>
        </p:nvSpPr>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4" name="Date Placeholder 3">
            <a:extLst>
              <a:ext uri="{FF2B5EF4-FFF2-40B4-BE49-F238E27FC236}">
                <a16:creationId xmlns:a16="http://schemas.microsoft.com/office/drawing/2014/main" id="{C44A3EFA-4F51-4D26-A3D9-237142E0DB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5DC9D5-A6EE-4785-A315-AF70956E85C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1DFA8FD-9832-4390-A88C-FF08C4053004}"/>
              </a:ext>
            </a:extLst>
          </p:cNvPr>
          <p:cNvSpPr>
            <a:spLocks noGrp="1"/>
          </p:cNvSpPr>
          <p:nvPr>
            <p:ph type="sldNum" sz="quarter" idx="4"/>
          </p:nvPr>
        </p:nvSpPr>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7CD8EFF7-77EB-4686-82A1-C536B740F1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8E8F10-0C77-40CC-9A7E-648C3267DE3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953ECFA-7C6D-4EDF-A634-E13107532476}"/>
              </a:ext>
            </a:extLst>
          </p:cNvPr>
          <p:cNvSpPr>
            <a:spLocks noGrp="1"/>
          </p:cNvSpPr>
          <p:nvPr>
            <p:ph type="sldNum" sz="quarter" idx="4"/>
          </p:nvPr>
        </p:nvSpPr>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4164545741"/>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3" name="Date Placeholder 2">
            <a:extLst>
              <a:ext uri="{FF2B5EF4-FFF2-40B4-BE49-F238E27FC236}">
                <a16:creationId xmlns:a16="http://schemas.microsoft.com/office/drawing/2014/main" id="{9E58EFAF-A830-4DBB-BCC2-DFF4746EB77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634065B-9333-4E46-A0DD-1934517492EF}"/>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B7E6356-5BB5-41DC-8FD8-BB88E7E599F9}"/>
              </a:ext>
            </a:extLst>
          </p:cNvPr>
          <p:cNvSpPr>
            <a:spLocks noGrp="1"/>
          </p:cNvSpPr>
          <p:nvPr>
            <p:ph type="sldNum" sz="quarter" idx="4"/>
          </p:nvPr>
        </p:nvSpPr>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F73A104D-010A-413D-AE07-8904CB4318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D23F73-8BA6-4D58-A1DC-12D5E272CE8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3F70697-7AF5-4B89-A9A8-66FD41194B2C}"/>
              </a:ext>
            </a:extLst>
          </p:cNvPr>
          <p:cNvSpPr>
            <a:spLocks noGrp="1"/>
          </p:cNvSpPr>
          <p:nvPr>
            <p:ph type="sldNum" sz="quarter" idx="4"/>
          </p:nvPr>
        </p:nvSpPr>
        <p:spPr/>
        <p:txBody>
          <a:bodyPr/>
          <a:lstStyle/>
          <a:p>
            <a:fld id="{28B83BC3-069B-46AF-A4E6-C99928E1A4FA}" type="slidenum">
              <a:rPr lang="en-US" smtClean="0"/>
              <a:pPr/>
              <a:t>796</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69F47CC5-2267-4575-94F3-B67835F615F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CC4947-6BBF-45A7-8955-929D9B78608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CB83AEF-E84C-4432-9B8A-6AE1DEE54140}"/>
              </a:ext>
            </a:extLst>
          </p:cNvPr>
          <p:cNvSpPr>
            <a:spLocks noGrp="1"/>
          </p:cNvSpPr>
          <p:nvPr>
            <p:ph type="sldNum" sz="quarter" idx="4"/>
          </p:nvPr>
        </p:nvSpPr>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5DC3D460-B3E3-4E11-ABA7-6BBCD01A444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5F19E9E-DA61-4C5D-9EC7-FCB049F3625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1B69E70-FBA9-4F42-A3FD-ADCD13E08667}"/>
              </a:ext>
            </a:extLst>
          </p:cNvPr>
          <p:cNvSpPr>
            <a:spLocks noGrp="1"/>
          </p:cNvSpPr>
          <p:nvPr>
            <p:ph type="sldNum" sz="quarter" idx="4"/>
          </p:nvPr>
        </p:nvSpPr>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2D9B4BE9-F56A-4C32-A5A1-4D102225B9C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1FECA9-F200-4010-BB65-8FA408C10418}"/>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0E495B55-C0AC-4AC0-987A-20A9B9A61AA9}"/>
              </a:ext>
            </a:extLst>
          </p:cNvPr>
          <p:cNvSpPr>
            <a:spLocks noGrp="1"/>
          </p:cNvSpPr>
          <p:nvPr>
            <p:ph type="sldNum" sz="quarter" idx="4"/>
          </p:nvPr>
        </p:nvSpPr>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3AA0491E-94EF-4FDC-9E11-B9E2ADEB0E2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982D0FC-67CE-4995-BAC1-E925BAAADF2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28719F5-88BD-4699-8D93-2034EA7C9199}"/>
              </a:ext>
            </a:extLst>
          </p:cNvPr>
          <p:cNvSpPr>
            <a:spLocks noGrp="1"/>
          </p:cNvSpPr>
          <p:nvPr>
            <p:ph type="sldNum" sz="quarter" idx="4"/>
          </p:nvPr>
        </p:nvSpPr>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6B77BA0D-02D6-4C85-8F9D-F32FE238B75E}"/>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716DC36-F49B-4908-8253-7D64A22087A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C4D0442-D0E2-4C73-9856-02F8172ACE3B}"/>
              </a:ext>
            </a:extLst>
          </p:cNvPr>
          <p:cNvSpPr>
            <a:spLocks noGrp="1"/>
          </p:cNvSpPr>
          <p:nvPr>
            <p:ph type="sldNum" sz="quarter" idx="4"/>
          </p:nvPr>
        </p:nvSpPr>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9493860-B2D2-4F19-8E23-86B46A26C38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29F13E-C6EC-4AC3-A009-5E46F84CA0E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F4791EB-DF9A-4216-A8D4-162F1940D728}"/>
              </a:ext>
            </a:extLst>
          </p:cNvPr>
          <p:cNvSpPr>
            <a:spLocks noGrp="1"/>
          </p:cNvSpPr>
          <p:nvPr>
            <p:ph type="sldNum" sz="quarter" idx="4"/>
          </p:nvPr>
        </p:nvSpPr>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AABC3693-BF3D-4783-954B-4C259B18A1C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CE438A-5E33-4BB4-B2A0-73182F280B1F}"/>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14CFCE9-C06B-46E5-9D00-790F8EEB2CA4}"/>
              </a:ext>
            </a:extLst>
          </p:cNvPr>
          <p:cNvSpPr>
            <a:spLocks noGrp="1"/>
          </p:cNvSpPr>
          <p:nvPr>
            <p:ph type="sldNum" sz="quarter" idx="4"/>
          </p:nvPr>
        </p:nvSpPr>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EEC95DA-DE7A-42C8-9756-C6D896827A2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45692F-062A-42EB-AB33-8668865DB12B}"/>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7CE687C6-3185-45AD-8EA2-0FB9F2D419F8}"/>
              </a:ext>
            </a:extLst>
          </p:cNvPr>
          <p:cNvSpPr>
            <a:spLocks noGrp="1"/>
          </p:cNvSpPr>
          <p:nvPr>
            <p:ph type="sldNum" sz="quarter" idx="4"/>
          </p:nvPr>
        </p:nvSpPr>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4" name="Date Placeholder 3">
            <a:extLst>
              <a:ext uri="{FF2B5EF4-FFF2-40B4-BE49-F238E27FC236}">
                <a16:creationId xmlns:a16="http://schemas.microsoft.com/office/drawing/2014/main" id="{FC86F53C-0646-4086-9C17-5DD4D10632A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0C0F3E4-826F-4170-A2A6-5432872F678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BEAF999-7E8D-4697-910B-FCE38FB242C1}"/>
              </a:ext>
            </a:extLst>
          </p:cNvPr>
          <p:cNvSpPr>
            <a:spLocks noGrp="1"/>
          </p:cNvSpPr>
          <p:nvPr>
            <p:ph type="sldNum" sz="quarter" idx="4"/>
          </p:nvPr>
        </p:nvSpPr>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4" name="Date Placeholder 3">
            <a:extLst>
              <a:ext uri="{FF2B5EF4-FFF2-40B4-BE49-F238E27FC236}">
                <a16:creationId xmlns:a16="http://schemas.microsoft.com/office/drawing/2014/main" id="{EFA3B4B6-89A6-40B0-8C4C-2E20768646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C03F1E9-72F8-48DC-AF60-BBAB1C128CE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278886C-5465-4779-A7F4-D94EADC1266F}"/>
              </a:ext>
            </a:extLst>
          </p:cNvPr>
          <p:cNvSpPr>
            <a:spLocks noGrp="1"/>
          </p:cNvSpPr>
          <p:nvPr>
            <p:ph type="sldNum" sz="quarter" idx="4"/>
          </p:nvPr>
        </p:nvSpPr>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3" name="Date Placeholder 2">
            <a:extLst>
              <a:ext uri="{FF2B5EF4-FFF2-40B4-BE49-F238E27FC236}">
                <a16:creationId xmlns:a16="http://schemas.microsoft.com/office/drawing/2014/main" id="{2173F6DF-59E6-4571-A6AB-3491A99ACDD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76BC849-5CE5-4A44-97CD-082959AEDAB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EC486C7-C9C1-411B-BF4D-63F60C1CB4AB}"/>
              </a:ext>
            </a:extLst>
          </p:cNvPr>
          <p:cNvSpPr>
            <a:spLocks noGrp="1"/>
          </p:cNvSpPr>
          <p:nvPr>
            <p:ph type="sldNum" sz="quarter" idx="4"/>
          </p:nvPr>
        </p:nvSpPr>
        <p:spPr/>
        <p:txBody>
          <a:bodyPr/>
          <a:lstStyle/>
          <a:p>
            <a:fld id="{28B83BC3-069B-46AF-A4E6-C99928E1A4FA}" type="slidenum">
              <a:rPr lang="en-US" smtClean="0"/>
              <a:pPr/>
              <a:t>805</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4" name="Date Placeholder 3">
            <a:extLst>
              <a:ext uri="{FF2B5EF4-FFF2-40B4-BE49-F238E27FC236}">
                <a16:creationId xmlns:a16="http://schemas.microsoft.com/office/drawing/2014/main" id="{B3476D8C-E6A7-477E-A146-AAD82296D93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BA35E8-84E6-4BBF-96A4-C98066CF13C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F9EAF47-93C9-42D8-A018-B2270F13FCC3}"/>
              </a:ext>
            </a:extLst>
          </p:cNvPr>
          <p:cNvSpPr>
            <a:spLocks noGrp="1"/>
          </p:cNvSpPr>
          <p:nvPr>
            <p:ph type="sldNum" sz="quarter" idx="4"/>
          </p:nvPr>
        </p:nvSpPr>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4" name="Date Placeholder 3">
            <a:extLst>
              <a:ext uri="{FF2B5EF4-FFF2-40B4-BE49-F238E27FC236}">
                <a16:creationId xmlns:a16="http://schemas.microsoft.com/office/drawing/2014/main" id="{5DAD6304-4AD5-46C8-AD0D-373EEBA04DC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C081F66-082E-4C7D-8566-BC99F2104C2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C6173E1-2A1A-4B15-B016-0EBC2407B794}"/>
              </a:ext>
            </a:extLst>
          </p:cNvPr>
          <p:cNvSpPr>
            <a:spLocks noGrp="1"/>
          </p:cNvSpPr>
          <p:nvPr>
            <p:ph type="sldNum" sz="quarter" idx="4"/>
          </p:nvPr>
        </p:nvSpPr>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4" name="Date Placeholder 3">
            <a:extLst>
              <a:ext uri="{FF2B5EF4-FFF2-40B4-BE49-F238E27FC236}">
                <a16:creationId xmlns:a16="http://schemas.microsoft.com/office/drawing/2014/main" id="{302907EC-1B0C-49E5-B4A9-E6F26BFFA9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6749DE-8BFF-4EFA-B201-13D02FDEE6A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514F5B4-CBAC-4463-BFF3-74BE57063F4F}"/>
              </a:ext>
            </a:extLst>
          </p:cNvPr>
          <p:cNvSpPr>
            <a:spLocks noGrp="1"/>
          </p:cNvSpPr>
          <p:nvPr>
            <p:ph type="sldNum" sz="quarter" idx="4"/>
          </p:nvPr>
        </p:nvSpPr>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5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5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8" name="Date Placeholder 7">
            <a:extLst>
              <a:ext uri="{FF2B5EF4-FFF2-40B4-BE49-F238E27FC236}">
                <a16:creationId xmlns:a16="http://schemas.microsoft.com/office/drawing/2014/main" id="{3BBEB29A-486F-4E5A-A92C-1F4A233335A8}"/>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A17AFD3-8D4D-41D7-AC2A-5F34B02671F6}"/>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F86E5B52-0B77-4276-8B90-C39BC46F8408}"/>
              </a:ext>
            </a:extLst>
          </p:cNvPr>
          <p:cNvSpPr>
            <a:spLocks noGrp="1"/>
          </p:cNvSpPr>
          <p:nvPr>
            <p:ph type="sldNum" sz="quarter" idx="4"/>
          </p:nvPr>
        </p:nvSpPr>
        <p:spPr/>
        <p:txBody>
          <a:bodyPr/>
          <a:lstStyle/>
          <a:p>
            <a:fld id="{28B83BC3-069B-46AF-A4E6-C99928E1A4FA}" type="slidenum">
              <a:rPr lang="en-US" smtClean="0"/>
              <a:pPr/>
              <a:t>809</a:t>
            </a:fld>
            <a:endParaRPr lang="en-US" dirty="0"/>
          </a:p>
        </p:txBody>
      </p:sp>
    </p:spTree>
    <p:custDataLst>
      <p:tags r:id="rId2"/>
    </p:custDataLst>
    <p:extLst>
      <p:ext uri="{BB962C8B-B14F-4D97-AF65-F5344CB8AC3E}">
        <p14:creationId xmlns:p14="http://schemas.microsoft.com/office/powerpoint/2010/main" val="2187727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4" name="Date Placeholder 3">
            <a:extLst>
              <a:ext uri="{FF2B5EF4-FFF2-40B4-BE49-F238E27FC236}">
                <a16:creationId xmlns:a16="http://schemas.microsoft.com/office/drawing/2014/main" id="{EC61D124-B795-4D81-9FF6-196242BD763A}"/>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93E248A-FA78-4F1E-9CC4-A106CAAC7BE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C799B306-1248-4EE9-9DB0-48A8C7CB5D73}"/>
              </a:ext>
            </a:extLst>
          </p:cNvPr>
          <p:cNvSpPr>
            <a:spLocks noGrp="1"/>
          </p:cNvSpPr>
          <p:nvPr>
            <p:ph type="sldNum" sz="quarter" idx="4"/>
          </p:nvPr>
        </p:nvSpPr>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Date Placeholder 4">
            <a:extLst>
              <a:ext uri="{FF2B5EF4-FFF2-40B4-BE49-F238E27FC236}">
                <a16:creationId xmlns:a16="http://schemas.microsoft.com/office/drawing/2014/main" id="{4DAFB444-BFD3-44CE-8E89-0BBB896CDFE0}"/>
              </a:ext>
            </a:extLst>
          </p:cNvPr>
          <p:cNvSpPr>
            <a:spLocks noGrp="1"/>
          </p:cNvSpPr>
          <p:nvPr>
            <p:ph type="dt" sz="half" idx="2"/>
          </p:nvPr>
        </p:nvSpPr>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30115F67-646A-448A-85FC-B46895E33D9A}"/>
              </a:ext>
            </a:extLst>
          </p:cNvPr>
          <p:cNvSpPr>
            <a:spLocks noGrp="1"/>
          </p:cNvSpPr>
          <p:nvPr>
            <p:ph type="ftr" sz="quarter" idx="3"/>
          </p:nvPr>
        </p:nvSpPr>
        <p:spPr/>
        <p:txBody>
          <a:bodyPr/>
          <a:lstStyle/>
          <a:p>
            <a:r>
              <a:rPr lang="en-US"/>
              <a:t>© RB Sigma LLC.</a:t>
            </a:r>
            <a:endParaRPr lang="en-US" dirty="0"/>
          </a:p>
        </p:txBody>
      </p:sp>
      <p:sp>
        <p:nvSpPr>
          <p:cNvPr id="14" name="Slide Number Placeholder 13">
            <a:extLst>
              <a:ext uri="{FF2B5EF4-FFF2-40B4-BE49-F238E27FC236}">
                <a16:creationId xmlns:a16="http://schemas.microsoft.com/office/drawing/2014/main" id="{2F71CC11-12E8-401A-8D0C-FE9FA959DA92}"/>
              </a:ext>
            </a:extLst>
          </p:cNvPr>
          <p:cNvSpPr>
            <a:spLocks noGrp="1"/>
          </p:cNvSpPr>
          <p:nvPr>
            <p:ph type="sldNum" sz="quarter" idx="4"/>
          </p:nvPr>
        </p:nvSpPr>
        <p:spPr/>
        <p:txBody>
          <a:bodyPr/>
          <a:lstStyle/>
          <a:p>
            <a:fld id="{28B83BC3-069B-46AF-A4E6-C99928E1A4FA}" type="slidenum">
              <a:rPr lang="en-US" smtClean="0"/>
              <a:pPr/>
              <a:t>810</a:t>
            </a:fld>
            <a:endParaRPr lang="en-US" dirty="0"/>
          </a:p>
        </p:txBody>
      </p:sp>
    </p:spTree>
    <p:custDataLst>
      <p:tags r:id="rId2"/>
    </p:custDataLst>
    <p:extLst>
      <p:ext uri="{BB962C8B-B14F-4D97-AF65-F5344CB8AC3E}">
        <p14:creationId xmlns:p14="http://schemas.microsoft.com/office/powerpoint/2010/main" val="222434712"/>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7270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7270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7270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F960EEEA-637C-4CB4-826D-5951086BE4C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0AC4666-79AB-4163-915E-3E7738E7D5E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3966A83-9501-4AD7-A80C-1DD2C2FFB346}"/>
              </a:ext>
            </a:extLst>
          </p:cNvPr>
          <p:cNvSpPr>
            <a:spLocks noGrp="1"/>
          </p:cNvSpPr>
          <p:nvPr>
            <p:ph type="sldNum" sz="quarter" idx="4"/>
          </p:nvPr>
        </p:nvSpPr>
        <p:spPr/>
        <p:txBody>
          <a:bodyPr/>
          <a:lstStyle/>
          <a:p>
            <a:fld id="{28B83BC3-069B-46AF-A4E6-C99928E1A4FA}" type="slidenum">
              <a:rPr lang="en-US" smtClean="0"/>
              <a:pPr/>
              <a:t>811</a:t>
            </a:fld>
            <a:endParaRPr lang="en-US" dirty="0"/>
          </a:p>
        </p:txBody>
      </p:sp>
    </p:spTree>
    <p:custDataLst>
      <p:tags r:id="rId2"/>
    </p:custDataLst>
    <p:extLst>
      <p:ext uri="{BB962C8B-B14F-4D97-AF65-F5344CB8AC3E}">
        <p14:creationId xmlns:p14="http://schemas.microsoft.com/office/powerpoint/2010/main" val="3292227526"/>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9179D2B-2556-4B99-92B1-914DB289BA2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FE3D32-E383-48AE-A3E4-6F3F5F5E41D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2F6740B-AC82-467D-87F2-3D28EAC5DA8E}"/>
              </a:ext>
            </a:extLst>
          </p:cNvPr>
          <p:cNvSpPr>
            <a:spLocks noGrp="1"/>
          </p:cNvSpPr>
          <p:nvPr>
            <p:ph type="sldNum" sz="quarter" idx="4"/>
          </p:nvPr>
        </p:nvSpPr>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7373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CA209004-BB8A-4AD9-B571-5AECD128FE8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712EC98-0FC7-4082-977B-C47C19380AB5}"/>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2D8DB4E8-61B8-4C29-B3A0-C208FB8DBFC1}"/>
              </a:ext>
            </a:extLst>
          </p:cNvPr>
          <p:cNvSpPr>
            <a:spLocks noGrp="1"/>
          </p:cNvSpPr>
          <p:nvPr>
            <p:ph type="sldNum" sz="quarter" idx="4"/>
          </p:nvPr>
        </p:nvSpPr>
        <p:spPr/>
        <p:txBody>
          <a:bodyPr/>
          <a:lstStyle/>
          <a:p>
            <a:fld id="{28B83BC3-069B-46AF-A4E6-C99928E1A4FA}" type="slidenum">
              <a:rPr lang="en-US" smtClean="0"/>
              <a:pPr/>
              <a:t>813</a:t>
            </a:fld>
            <a:endParaRPr lang="en-US" dirty="0"/>
          </a:p>
        </p:txBody>
      </p:sp>
    </p:spTree>
    <p:custDataLst>
      <p:tags r:id="rId2"/>
    </p:custDataLst>
    <p:extLst>
      <p:ext uri="{BB962C8B-B14F-4D97-AF65-F5344CB8AC3E}">
        <p14:creationId xmlns:p14="http://schemas.microsoft.com/office/powerpoint/2010/main" val="4228077760"/>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7475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F486F738-722D-4834-9F9D-26E8241F7F0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0FECAD9-F7DF-4B17-8507-B0130E1E0F5D}"/>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976D5AE9-9F93-4769-96A5-A64C9979CF39}"/>
              </a:ext>
            </a:extLst>
          </p:cNvPr>
          <p:cNvSpPr>
            <a:spLocks noGrp="1"/>
          </p:cNvSpPr>
          <p:nvPr>
            <p:ph type="sldNum" sz="quarter" idx="4"/>
          </p:nvPr>
        </p:nvSpPr>
        <p:spPr/>
        <p:txBody>
          <a:bodyPr/>
          <a:lstStyle/>
          <a:p>
            <a:fld id="{28B83BC3-069B-46AF-A4E6-C99928E1A4FA}" type="slidenum">
              <a:rPr lang="en-US" smtClean="0"/>
              <a:pPr/>
              <a:t>814</a:t>
            </a:fld>
            <a:endParaRPr lang="en-US" dirty="0"/>
          </a:p>
        </p:txBody>
      </p:sp>
    </p:spTree>
    <p:custDataLst>
      <p:tags r:id="rId2"/>
    </p:custDataLst>
    <p:extLst>
      <p:ext uri="{BB962C8B-B14F-4D97-AF65-F5344CB8AC3E}">
        <p14:creationId xmlns:p14="http://schemas.microsoft.com/office/powerpoint/2010/main" val="395344942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Date Placeholder 3">
            <a:extLst>
              <a:ext uri="{FF2B5EF4-FFF2-40B4-BE49-F238E27FC236}">
                <a16:creationId xmlns:a16="http://schemas.microsoft.com/office/drawing/2014/main" id="{68E78C69-6B88-4FE2-B954-A2F424BFD9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2E8625-1241-4A0A-86A1-A77062EDCAD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A730C4E-01E4-45AB-864F-99E3BADE562D}"/>
              </a:ext>
            </a:extLst>
          </p:cNvPr>
          <p:cNvSpPr>
            <a:spLocks noGrp="1"/>
          </p:cNvSpPr>
          <p:nvPr>
            <p:ph type="sldNum" sz="quarter" idx="4"/>
          </p:nvPr>
        </p:nvSpPr>
        <p:spPr/>
        <p:txBody>
          <a:bodyPr/>
          <a:lstStyle/>
          <a:p>
            <a:fld id="{28B83BC3-069B-46AF-A4E6-C99928E1A4FA}" type="slidenum">
              <a:rPr lang="en-US" smtClean="0"/>
              <a:pPr/>
              <a:t>815</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4" name="Date Placeholder 3">
            <a:extLst>
              <a:ext uri="{FF2B5EF4-FFF2-40B4-BE49-F238E27FC236}">
                <a16:creationId xmlns:a16="http://schemas.microsoft.com/office/drawing/2014/main" id="{79156CF2-DD30-416D-A3D0-4079F67705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FFED38-12D6-4604-9908-6A6543923B0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5C16E87-6D94-45D2-B4B1-EA9C14F9A456}"/>
              </a:ext>
            </a:extLst>
          </p:cNvPr>
          <p:cNvSpPr>
            <a:spLocks noGrp="1"/>
          </p:cNvSpPr>
          <p:nvPr>
            <p:ph type="sldNum" sz="quarter" idx="4"/>
          </p:nvPr>
        </p:nvSpPr>
        <p:spPr/>
        <p:txBody>
          <a:bodyPr/>
          <a:lstStyle/>
          <a:p>
            <a:fld id="{28B83BC3-069B-46AF-A4E6-C99928E1A4FA}" type="slidenum">
              <a:rPr lang="en-US" smtClean="0"/>
              <a:pPr/>
              <a:t>816</a:t>
            </a:fld>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9D533DD-A163-469C-829C-575C1AA408A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D5B5136-89DA-43FA-B1CD-6E96D798866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B6AEDBE-3E35-4CB9-B181-C48889BC9BC2}"/>
              </a:ext>
            </a:extLst>
          </p:cNvPr>
          <p:cNvSpPr>
            <a:spLocks noGrp="1"/>
          </p:cNvSpPr>
          <p:nvPr>
            <p:ph type="sldNum" sz="quarter" idx="4"/>
          </p:nvPr>
        </p:nvSpPr>
        <p:spPr/>
        <p:txBody>
          <a:bodyPr/>
          <a:lstStyle/>
          <a:p>
            <a:fld id="{28B83BC3-069B-46AF-A4E6-C99928E1A4FA}" type="slidenum">
              <a:rPr lang="en-US" smtClean="0"/>
              <a:pPr/>
              <a:t>817</a:t>
            </a:fld>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
        <p:nvSpPr>
          <p:cNvPr id="5" name="Date Placeholder 4">
            <a:extLst>
              <a:ext uri="{FF2B5EF4-FFF2-40B4-BE49-F238E27FC236}">
                <a16:creationId xmlns:a16="http://schemas.microsoft.com/office/drawing/2014/main" id="{BC264351-BA04-494A-844B-94EDEB293F90}"/>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F55A6B4-B663-4DC9-94DA-0584E24B033A}"/>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F2BDA142-D1EF-446A-A535-78C2D8458F57}"/>
              </a:ext>
            </a:extLst>
          </p:cNvPr>
          <p:cNvSpPr>
            <a:spLocks noGrp="1"/>
          </p:cNvSpPr>
          <p:nvPr>
            <p:ph type="sldNum" sz="quarter" idx="4"/>
          </p:nvPr>
        </p:nvSpPr>
        <p:spPr/>
        <p:txBody>
          <a:bodyPr/>
          <a:lstStyle/>
          <a:p>
            <a:fld id="{28B83BC3-069B-46AF-A4E6-C99928E1A4FA}" type="slidenum">
              <a:rPr lang="en-US" smtClean="0"/>
              <a:pPr/>
              <a:t>818</a:t>
            </a:fld>
            <a:endParaRPr lang="en-US" dirty="0"/>
          </a:p>
        </p:txBody>
      </p:sp>
    </p:spTree>
    <p:custDataLst>
      <p:tags r:id="rId1"/>
    </p:custDataLst>
    <p:extLst>
      <p:ext uri="{BB962C8B-B14F-4D97-AF65-F5344CB8AC3E}">
        <p14:creationId xmlns:p14="http://schemas.microsoft.com/office/powerpoint/2010/main" val="4214816915"/>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1E79A7A-BCAA-4827-A70E-28D64FD1BB1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EA587B-51B0-4026-A343-CB605CAE135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FA39EAB-33C9-4E98-B566-15BB14981AD5}"/>
              </a:ext>
            </a:extLst>
          </p:cNvPr>
          <p:cNvSpPr>
            <a:spLocks noGrp="1"/>
          </p:cNvSpPr>
          <p:nvPr>
            <p:ph type="sldNum" sz="quarter" idx="4"/>
          </p:nvPr>
        </p:nvSpPr>
        <p:spPr/>
        <p:txBody>
          <a:bodyPr/>
          <a:lstStyle/>
          <a:p>
            <a:fld id="{28B83BC3-069B-46AF-A4E6-C99928E1A4FA}" type="slidenum">
              <a:rPr lang="en-US" smtClean="0"/>
              <a:pPr/>
              <a:t>819</a:t>
            </a:fld>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14FC9C7B-FEE6-43E2-92DC-C54FDEC2CE6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076D5D6-D7CB-4F17-B8DE-CC2244BC733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8FFDC177-440B-4F1E-8138-731B16EB284E}"/>
              </a:ext>
            </a:extLst>
          </p:cNvPr>
          <p:cNvSpPr>
            <a:spLocks noGrp="1"/>
          </p:cNvSpPr>
          <p:nvPr>
            <p:ph type="sldNum" sz="quarter" idx="4"/>
          </p:nvPr>
        </p:nvSpPr>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907349E-34B4-4CA4-961C-AC42F2661D7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B3F505-501F-4DFC-8BB2-A3DD290F381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CA6DC6D-19BF-4AFE-9DA8-ACE351E1EDFD}"/>
              </a:ext>
            </a:extLst>
          </p:cNvPr>
          <p:cNvSpPr>
            <a:spLocks noGrp="1"/>
          </p:cNvSpPr>
          <p:nvPr>
            <p:ph type="sldNum" sz="quarter" idx="4"/>
          </p:nvPr>
        </p:nvSpPr>
        <p:spPr/>
        <p:txBody>
          <a:bodyPr/>
          <a:lstStyle/>
          <a:p>
            <a:fld id="{28B83BC3-069B-46AF-A4E6-C99928E1A4FA}" type="slidenum">
              <a:rPr lang="en-US" smtClean="0"/>
              <a:pPr/>
              <a:t>820</a:t>
            </a:fld>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
        <p:nvSpPr>
          <p:cNvPr id="3" name="Date Placeholder 2">
            <a:extLst>
              <a:ext uri="{FF2B5EF4-FFF2-40B4-BE49-F238E27FC236}">
                <a16:creationId xmlns:a16="http://schemas.microsoft.com/office/drawing/2014/main" id="{74CCC294-ECA7-4781-9C04-6700283C2EE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7B117C5-A337-4227-9D9B-9083F32FDDAA}"/>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CDA05D9-6B06-476D-A47F-A376DBF63D4C}"/>
              </a:ext>
            </a:extLst>
          </p:cNvPr>
          <p:cNvSpPr>
            <a:spLocks noGrp="1"/>
          </p:cNvSpPr>
          <p:nvPr>
            <p:ph type="sldNum" sz="quarter" idx="4"/>
          </p:nvPr>
        </p:nvSpPr>
        <p:spPr/>
        <p:txBody>
          <a:bodyPr/>
          <a:lstStyle/>
          <a:p>
            <a:fld id="{28B83BC3-069B-46AF-A4E6-C99928E1A4FA}" type="slidenum">
              <a:rPr lang="en-US" smtClean="0"/>
              <a:pPr/>
              <a:t>821</a:t>
            </a:fld>
            <a:endParaRPr lang="en-US" dirty="0"/>
          </a:p>
        </p:txBody>
      </p:sp>
    </p:spTree>
    <p:custDataLst>
      <p:tags r:id="rId1"/>
    </p:custDataLst>
    <p:extLst>
      <p:ext uri="{BB962C8B-B14F-4D97-AF65-F5344CB8AC3E}">
        <p14:creationId xmlns:p14="http://schemas.microsoft.com/office/powerpoint/2010/main" val="122151600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64FD440-AEC6-4CAF-958B-9818A6D0314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53D530C-4F13-4645-AD21-4D2C850F950A}"/>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696F0CA0-9A71-436E-B6DA-22B68FBD5E21}"/>
              </a:ext>
            </a:extLst>
          </p:cNvPr>
          <p:cNvSpPr>
            <a:spLocks noGrp="1"/>
          </p:cNvSpPr>
          <p:nvPr>
            <p:ph type="sldNum" sz="quarter" idx="4"/>
          </p:nvPr>
        </p:nvSpPr>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4" name="Date Placeholder 3">
            <a:extLst>
              <a:ext uri="{FF2B5EF4-FFF2-40B4-BE49-F238E27FC236}">
                <a16:creationId xmlns:a16="http://schemas.microsoft.com/office/drawing/2014/main" id="{4A09C7EC-732B-42E4-A23A-B290D431DD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B1626F-823F-4CC3-8690-205E164B0CB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AA5E3BB-7513-4720-A269-DE21597F7EA3}"/>
              </a:ext>
            </a:extLst>
          </p:cNvPr>
          <p:cNvSpPr>
            <a:spLocks noGrp="1"/>
          </p:cNvSpPr>
          <p:nvPr>
            <p:ph type="sldNum" sz="quarter" idx="4"/>
          </p:nvPr>
        </p:nvSpPr>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4" name="Date Placeholder 3">
            <a:extLst>
              <a:ext uri="{FF2B5EF4-FFF2-40B4-BE49-F238E27FC236}">
                <a16:creationId xmlns:a16="http://schemas.microsoft.com/office/drawing/2014/main" id="{9C9B4F71-66CE-452E-938B-162A9627DD2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F706EA-DF40-40DD-BA95-AC5FB03FCA1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7AB854A-5A63-49A4-821D-98C0066261F2}"/>
              </a:ext>
            </a:extLst>
          </p:cNvPr>
          <p:cNvSpPr>
            <a:spLocks noGrp="1"/>
          </p:cNvSpPr>
          <p:nvPr>
            <p:ph type="sldNum" sz="quarter" idx="4"/>
          </p:nvPr>
        </p:nvSpPr>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3" name="Date Placeholder 2">
            <a:extLst>
              <a:ext uri="{FF2B5EF4-FFF2-40B4-BE49-F238E27FC236}">
                <a16:creationId xmlns:a16="http://schemas.microsoft.com/office/drawing/2014/main" id="{2FA1FD78-0BA9-413C-B604-DEE436C63CD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1FE240-CB12-4562-9F89-B4AAC406E2D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E9783A4-ADF2-433A-8905-A4359D4BACA8}"/>
              </a:ext>
            </a:extLst>
          </p:cNvPr>
          <p:cNvSpPr>
            <a:spLocks noGrp="1"/>
          </p:cNvSpPr>
          <p:nvPr>
            <p:ph type="sldNum" sz="quarter" idx="4"/>
          </p:nvPr>
        </p:nvSpPr>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FFA00D3F-980E-4875-B044-3C3DAA99FC0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FCB02C2-791A-47F8-8FD9-611046DE9E4F}"/>
              </a:ext>
            </a:extLst>
          </p:cNvPr>
          <p:cNvSpPr>
            <a:spLocks noGrp="1"/>
          </p:cNvSpPr>
          <p:nvPr>
            <p:ph type="ftr" sz="quarter" idx="3"/>
          </p:nvPr>
        </p:nvSpPr>
        <p:spPr/>
        <p:txBody>
          <a:bodyPr/>
          <a:lstStyle/>
          <a:p>
            <a:r>
              <a:rPr lang="en-US"/>
              <a:t>© RB Sigma LLC.</a:t>
            </a:r>
            <a:endParaRPr lang="en-US" dirty="0"/>
          </a:p>
        </p:txBody>
      </p:sp>
      <p:sp>
        <p:nvSpPr>
          <p:cNvPr id="15" name="Slide Number Placeholder 14">
            <a:extLst>
              <a:ext uri="{FF2B5EF4-FFF2-40B4-BE49-F238E27FC236}">
                <a16:creationId xmlns:a16="http://schemas.microsoft.com/office/drawing/2014/main" id="{E67BE9AE-43A6-458E-9C62-845DE304DDDF}"/>
              </a:ext>
            </a:extLst>
          </p:cNvPr>
          <p:cNvSpPr>
            <a:spLocks noGrp="1"/>
          </p:cNvSpPr>
          <p:nvPr>
            <p:ph type="sldNum" sz="quarter" idx="4"/>
          </p:nvPr>
        </p:nvSpPr>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4" name="Date Placeholder 3">
            <a:extLst>
              <a:ext uri="{FF2B5EF4-FFF2-40B4-BE49-F238E27FC236}">
                <a16:creationId xmlns:a16="http://schemas.microsoft.com/office/drawing/2014/main" id="{1FB9C9BE-6CB6-4D13-A5A9-1084235D59D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47385D-8CF9-4B16-B523-76AE6E669B8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BFC339A-856C-4A44-809B-B12AFF548248}"/>
              </a:ext>
            </a:extLst>
          </p:cNvPr>
          <p:cNvSpPr>
            <a:spLocks noGrp="1"/>
          </p:cNvSpPr>
          <p:nvPr>
            <p:ph type="sldNum" sz="quarter" idx="4"/>
          </p:nvPr>
        </p:nvSpPr>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
        <p:nvSpPr>
          <p:cNvPr id="5" name="Date Placeholder 4">
            <a:extLst>
              <a:ext uri="{FF2B5EF4-FFF2-40B4-BE49-F238E27FC236}">
                <a16:creationId xmlns:a16="http://schemas.microsoft.com/office/drawing/2014/main" id="{7E6DD031-AB45-4647-AD32-F1ACFE1D5A51}"/>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AD09A52-FE8D-4613-8C4A-863148C4FD2C}"/>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F953AFF3-4B32-4B9F-90E3-EE9F5D07162A}"/>
              </a:ext>
            </a:extLst>
          </p:cNvPr>
          <p:cNvSpPr>
            <a:spLocks noGrp="1"/>
          </p:cNvSpPr>
          <p:nvPr>
            <p:ph type="sldNum" sz="quarter" idx="4"/>
          </p:nvPr>
        </p:nvSpPr>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754518914"/>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35E06BA-BDBD-44D7-87B7-77CDF06114B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594716-E164-4F21-BFAA-CE45DC60783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E9F12F7-61A5-44B8-97D9-07B0A99EAF7C}"/>
              </a:ext>
            </a:extLst>
          </p:cNvPr>
          <p:cNvSpPr>
            <a:spLocks noGrp="1"/>
          </p:cNvSpPr>
          <p:nvPr>
            <p:ph type="sldNum" sz="quarter" idx="4"/>
          </p:nvPr>
        </p:nvSpPr>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4" name="Date Placeholder 3">
            <a:extLst>
              <a:ext uri="{FF2B5EF4-FFF2-40B4-BE49-F238E27FC236}">
                <a16:creationId xmlns:a16="http://schemas.microsoft.com/office/drawing/2014/main" id="{3F42F9DF-37FF-4A46-BB5A-6D219136334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D262BEF-7C92-4593-8801-8D34BC247D9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E7669439-C3AD-4CEA-BA02-8138A0350AA6}"/>
              </a:ext>
            </a:extLst>
          </p:cNvPr>
          <p:cNvSpPr>
            <a:spLocks noGrp="1"/>
          </p:cNvSpPr>
          <p:nvPr>
            <p:ph type="sldNum" sz="quarter" idx="4"/>
          </p:nvPr>
        </p:nvSpPr>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
        <p:nvSpPr>
          <p:cNvPr id="3" name="Date Placeholder 2">
            <a:extLst>
              <a:ext uri="{FF2B5EF4-FFF2-40B4-BE49-F238E27FC236}">
                <a16:creationId xmlns:a16="http://schemas.microsoft.com/office/drawing/2014/main" id="{1BC8E3CE-ED3C-490A-9F65-D63A8AE43C3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EB73BC6-76AD-49BB-A9E7-61E98350219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0975635D-B1EB-413F-8D1E-158CCF1B0D6D}"/>
              </a:ext>
            </a:extLst>
          </p:cNvPr>
          <p:cNvSpPr>
            <a:spLocks noGrp="1"/>
          </p:cNvSpPr>
          <p:nvPr>
            <p:ph type="sldNum" sz="quarter" idx="4"/>
          </p:nvPr>
        </p:nvSpPr>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1156464390"/>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
        <p:nvSpPr>
          <p:cNvPr id="4" name="Date Placeholder 3">
            <a:extLst>
              <a:ext uri="{FF2B5EF4-FFF2-40B4-BE49-F238E27FC236}">
                <a16:creationId xmlns:a16="http://schemas.microsoft.com/office/drawing/2014/main" id="{C1DBAF10-12EB-4C44-92FA-5D1B29443F54}"/>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E2ED428-FE03-4757-A9FA-4DEA5C704119}"/>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7ECF8FCA-FA65-4CEA-8F3A-A0A457CEAE09}"/>
              </a:ext>
            </a:extLst>
          </p:cNvPr>
          <p:cNvSpPr>
            <a:spLocks noGrp="1"/>
          </p:cNvSpPr>
          <p:nvPr>
            <p:ph type="sldNum" sz="quarter" idx="4"/>
          </p:nvPr>
        </p:nvSpPr>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3545800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8BD418A-6A92-4FC3-A040-1112FC7CD63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C93FF6-CBBA-4572-8485-D3CD13F1AB3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1C9A0CD-602A-405C-BF60-D53A28A03241}"/>
              </a:ext>
            </a:extLst>
          </p:cNvPr>
          <p:cNvSpPr>
            <a:spLocks noGrp="1"/>
          </p:cNvSpPr>
          <p:nvPr>
            <p:ph type="sldNum" sz="quarter" idx="4"/>
          </p:nvPr>
        </p:nvSpPr>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
        <p:nvSpPr>
          <p:cNvPr id="3" name="Date Placeholder 2">
            <a:extLst>
              <a:ext uri="{FF2B5EF4-FFF2-40B4-BE49-F238E27FC236}">
                <a16:creationId xmlns:a16="http://schemas.microsoft.com/office/drawing/2014/main" id="{6B5F6B4F-D283-498E-9C7B-93888014A36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A551E79-6CEC-4479-9440-B56FC806298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9BD839B-35B8-47F2-8DB3-39F3E937E54F}"/>
              </a:ext>
            </a:extLst>
          </p:cNvPr>
          <p:cNvSpPr>
            <a:spLocks noGrp="1"/>
          </p:cNvSpPr>
          <p:nvPr>
            <p:ph type="sldNum" sz="quarter" idx="4"/>
          </p:nvPr>
        </p:nvSpPr>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1165686670"/>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
        <p:nvSpPr>
          <p:cNvPr id="4" name="Date Placeholder 3">
            <a:extLst>
              <a:ext uri="{FF2B5EF4-FFF2-40B4-BE49-F238E27FC236}">
                <a16:creationId xmlns:a16="http://schemas.microsoft.com/office/drawing/2014/main" id="{941BFF8D-20DD-4C6A-A866-CCBB109C08D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CC9BBE8-825F-4590-8729-AD96386206F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CB819EF5-581C-4B01-B2D4-A5CB57C71D21}"/>
              </a:ext>
            </a:extLst>
          </p:cNvPr>
          <p:cNvSpPr>
            <a:spLocks noGrp="1"/>
          </p:cNvSpPr>
          <p:nvPr>
            <p:ph type="sldNum" sz="quarter" idx="4"/>
          </p:nvPr>
        </p:nvSpPr>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3783260415"/>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3" name="Date Placeholder 2">
            <a:extLst>
              <a:ext uri="{FF2B5EF4-FFF2-40B4-BE49-F238E27FC236}">
                <a16:creationId xmlns:a16="http://schemas.microsoft.com/office/drawing/2014/main" id="{6C0C5D61-E207-469E-A959-EC59E8E4562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8451B3D-7EB2-4E38-A349-DC0F39992C7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1C67CAB-8B1D-4381-9D66-FE86E8C0EB7A}"/>
              </a:ext>
            </a:extLst>
          </p:cNvPr>
          <p:cNvSpPr>
            <a:spLocks noGrp="1"/>
          </p:cNvSpPr>
          <p:nvPr>
            <p:ph type="sldNum" sz="quarter" idx="4"/>
          </p:nvPr>
        </p:nvSpPr>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B59B14D-2269-4845-A6C1-CD90763F58C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0951EEB-53FF-42E1-AE13-9D4CC5938CFC}"/>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AEC2413A-CB6B-4210-A980-9F57CF54F8E7}"/>
              </a:ext>
            </a:extLst>
          </p:cNvPr>
          <p:cNvSpPr>
            <a:spLocks noGrp="1"/>
          </p:cNvSpPr>
          <p:nvPr>
            <p:ph type="sldNum" sz="quarter" idx="4"/>
          </p:nvPr>
        </p:nvSpPr>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9862A5E-B03B-4D1F-AF23-289C982A7BA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48FE14-3BEC-487F-8535-B9D750634EC6}"/>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02BCE11D-1AEE-4522-8F9A-66E7290BD905}"/>
              </a:ext>
            </a:extLst>
          </p:cNvPr>
          <p:cNvSpPr>
            <a:spLocks noGrp="1"/>
          </p:cNvSpPr>
          <p:nvPr>
            <p:ph type="sldNum" sz="quarter" idx="4"/>
          </p:nvPr>
        </p:nvSpPr>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3" name="Date Placeholder 2">
            <a:extLst>
              <a:ext uri="{FF2B5EF4-FFF2-40B4-BE49-F238E27FC236}">
                <a16:creationId xmlns:a16="http://schemas.microsoft.com/office/drawing/2014/main" id="{63C12A2A-D2FA-4978-A867-0FCABC23A81B}"/>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6732A8D-47F2-4198-AB96-B0433A1C16E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99DF9E1-3EA9-4443-8739-2A2CC4BA0880}"/>
              </a:ext>
            </a:extLst>
          </p:cNvPr>
          <p:cNvSpPr>
            <a:spLocks noGrp="1"/>
          </p:cNvSpPr>
          <p:nvPr>
            <p:ph type="sldNum" sz="quarter" idx="4"/>
          </p:nvPr>
        </p:nvSpPr>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endParaRPr lang="en-US" sz="1600" dirty="0">
              <a:solidFill>
                <a:schemeClr val="bg2">
                  <a:lumMod val="50000"/>
                </a:schemeClr>
              </a:solidFill>
            </a:endParaRPr>
          </a:p>
        </p:txBody>
      </p:sp>
      <p:sp>
        <p:nvSpPr>
          <p:cNvPr id="4" name="Date Placeholder 3">
            <a:extLst>
              <a:ext uri="{FF2B5EF4-FFF2-40B4-BE49-F238E27FC236}">
                <a16:creationId xmlns:a16="http://schemas.microsoft.com/office/drawing/2014/main" id="{ACCBC72E-C222-4DC0-B10F-2246C07F978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25358B-B4DB-4699-9D13-644D88599C6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A35802F-2E60-4A89-B854-DB3820F01F31}"/>
              </a:ext>
            </a:extLst>
          </p:cNvPr>
          <p:cNvSpPr>
            <a:spLocks noGrp="1"/>
          </p:cNvSpPr>
          <p:nvPr>
            <p:ph type="sldNum" sz="quarter" idx="4"/>
          </p:nvPr>
        </p:nvSpPr>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F55BD18B-45D1-45A5-8387-6384739A70EF}"/>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6B013D6-5FC0-4C79-8B2A-B8EA1366FD0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38CE1E2B-7EFE-4FF1-BA07-FDA06461F7B0}"/>
              </a:ext>
            </a:extLst>
          </p:cNvPr>
          <p:cNvSpPr>
            <a:spLocks noGrp="1"/>
          </p:cNvSpPr>
          <p:nvPr>
            <p:ph type="sldNum" sz="quarter" idx="4"/>
          </p:nvPr>
        </p:nvSpPr>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3" name="Date Placeholder 2">
            <a:extLst>
              <a:ext uri="{FF2B5EF4-FFF2-40B4-BE49-F238E27FC236}">
                <a16:creationId xmlns:a16="http://schemas.microsoft.com/office/drawing/2014/main" id="{B82B6E43-56E8-4A99-AFEA-953141A2ED0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B83075-AF37-4589-87F2-96202CDFDB9D}"/>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5C50F51-94ED-4CEA-B579-D02D86BCD9A4}"/>
              </a:ext>
            </a:extLst>
          </p:cNvPr>
          <p:cNvSpPr>
            <a:spLocks noGrp="1"/>
          </p:cNvSpPr>
          <p:nvPr>
            <p:ph type="sldNum" sz="quarter" idx="4"/>
          </p:nvPr>
        </p:nvSpPr>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7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7577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6364593D-9DC0-4D48-8BD7-C9CF4A6BAB2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D2172AA-A03F-4179-A2C4-31E6E3B7CD29}"/>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EEA5758B-4A2F-4209-BAC3-F8A9565BFA39}"/>
              </a:ext>
            </a:extLst>
          </p:cNvPr>
          <p:cNvSpPr>
            <a:spLocks noGrp="1"/>
          </p:cNvSpPr>
          <p:nvPr>
            <p:ph type="sldNum" sz="quarter" idx="4"/>
          </p:nvPr>
        </p:nvSpPr>
        <p:spPr/>
        <p:txBody>
          <a:bodyPr/>
          <a:lstStyle/>
          <a:p>
            <a:fld id="{28B83BC3-069B-46AF-A4E6-C99928E1A4FA}" type="slidenum">
              <a:rPr lang="en-US" smtClean="0"/>
              <a:pPr/>
              <a:t>841</a:t>
            </a:fld>
            <a:endParaRPr lang="en-US" dirty="0"/>
          </a:p>
        </p:txBody>
      </p:sp>
    </p:spTree>
    <p:custDataLst>
      <p:tags r:id="rId2"/>
    </p:custDataLst>
    <p:extLst>
      <p:ext uri="{BB962C8B-B14F-4D97-AF65-F5344CB8AC3E}">
        <p14:creationId xmlns:p14="http://schemas.microsoft.com/office/powerpoint/2010/main" val="355673360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4" name="Date Placeholder 3">
            <a:extLst>
              <a:ext uri="{FF2B5EF4-FFF2-40B4-BE49-F238E27FC236}">
                <a16:creationId xmlns:a16="http://schemas.microsoft.com/office/drawing/2014/main" id="{453011BD-C0B1-4EC0-A2D5-A9A5B712234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5FCEC94-47B8-4C56-A5C3-D297B612648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57A8F01-DFB0-4DFC-BBDC-4E0D2D825159}"/>
              </a:ext>
            </a:extLst>
          </p:cNvPr>
          <p:cNvSpPr>
            <a:spLocks noGrp="1"/>
          </p:cNvSpPr>
          <p:nvPr>
            <p:ph type="sldNum" sz="quarter" idx="4"/>
          </p:nvPr>
        </p:nvSpPr>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4" name="Date Placeholder 3">
            <a:extLst>
              <a:ext uri="{FF2B5EF4-FFF2-40B4-BE49-F238E27FC236}">
                <a16:creationId xmlns:a16="http://schemas.microsoft.com/office/drawing/2014/main" id="{E215EEFD-E00D-4486-B81E-0DF47CA0AA9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7FEF6E-9B85-489E-9D0A-7E789317872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C1A8F86-3AD8-428A-AC67-30B3FA9B605E}"/>
              </a:ext>
            </a:extLst>
          </p:cNvPr>
          <p:cNvSpPr>
            <a:spLocks noGrp="1"/>
          </p:cNvSpPr>
          <p:nvPr>
            <p:ph type="sldNum" sz="quarter" idx="4"/>
          </p:nvPr>
        </p:nvSpPr>
        <p:spPr/>
        <p:txBody>
          <a:bodyPr/>
          <a:lstStyle/>
          <a:p>
            <a:fld id="{28B83BC3-069B-46AF-A4E6-C99928E1A4FA}" type="slidenum">
              <a:rPr lang="en-US" smtClean="0"/>
              <a:pPr/>
              <a:t>843</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4" name="Date Placeholder 3">
            <a:extLst>
              <a:ext uri="{FF2B5EF4-FFF2-40B4-BE49-F238E27FC236}">
                <a16:creationId xmlns:a16="http://schemas.microsoft.com/office/drawing/2014/main" id="{EF7CAEAB-08D2-4A77-8ED4-1E9F67CB468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0127F4-379D-4C78-AE62-57074F0CA17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BAC41CC-94A8-4834-9311-8A2643386837}"/>
              </a:ext>
            </a:extLst>
          </p:cNvPr>
          <p:cNvSpPr>
            <a:spLocks noGrp="1"/>
          </p:cNvSpPr>
          <p:nvPr>
            <p:ph type="sldNum" sz="quarter" idx="4"/>
          </p:nvPr>
        </p:nvSpPr>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D7D1805C-6C14-489B-BCBB-D4DBAAB0C8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7147D6-70EE-4EE8-8211-9E220005670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21C7B3C-C815-4984-9495-17A31C113E7A}"/>
              </a:ext>
            </a:extLst>
          </p:cNvPr>
          <p:cNvSpPr>
            <a:spLocks noGrp="1"/>
          </p:cNvSpPr>
          <p:nvPr>
            <p:ph type="sldNum" sz="quarter" idx="4"/>
          </p:nvPr>
        </p:nvSpPr>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244AECDF-3BBE-4FCD-8F41-7AE961AA37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AF401A-E538-48EF-80DE-C2E6327BFD6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7DAB4DC-81BD-41DC-A8B2-88A1C59BB83A}"/>
              </a:ext>
            </a:extLst>
          </p:cNvPr>
          <p:cNvSpPr>
            <a:spLocks noGrp="1"/>
          </p:cNvSpPr>
          <p:nvPr>
            <p:ph type="sldNum" sz="quarter" idx="4"/>
          </p:nvPr>
        </p:nvSpPr>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73B672B6-DAFF-4A87-8990-B98286D4345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A4D7CF-8A35-4DF5-9638-8DFE7A7964C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BF91591-CA0D-422F-B5E3-F3E34C0EA0CA}"/>
              </a:ext>
            </a:extLst>
          </p:cNvPr>
          <p:cNvSpPr>
            <a:spLocks noGrp="1"/>
          </p:cNvSpPr>
          <p:nvPr>
            <p:ph type="sldNum" sz="quarter" idx="4"/>
          </p:nvPr>
        </p:nvSpPr>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57D78D7F-F85B-436E-85F4-E46CC73B561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42ED1D8-298F-40FE-8910-8DF2DECB6AF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E28289D-F820-4649-9964-D76E7B5FFAA6}"/>
              </a:ext>
            </a:extLst>
          </p:cNvPr>
          <p:cNvSpPr>
            <a:spLocks noGrp="1"/>
          </p:cNvSpPr>
          <p:nvPr>
            <p:ph type="sldNum" sz="quarter" idx="4"/>
          </p:nvPr>
        </p:nvSpPr>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3" name="Date Placeholder 2">
            <a:extLst>
              <a:ext uri="{FF2B5EF4-FFF2-40B4-BE49-F238E27FC236}">
                <a16:creationId xmlns:a16="http://schemas.microsoft.com/office/drawing/2014/main" id="{E91B727E-6663-4F4A-B675-7BD0D21CFFC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C87A3E-28EE-432D-86D4-01881B269860}"/>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7B213BBB-268E-4B91-9903-E42395874F6F}"/>
              </a:ext>
            </a:extLst>
          </p:cNvPr>
          <p:cNvSpPr>
            <a:spLocks noGrp="1"/>
          </p:cNvSpPr>
          <p:nvPr>
            <p:ph type="sldNum" sz="quarter" idx="4"/>
          </p:nvPr>
        </p:nvSpPr>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C706D89-CD99-4D27-9293-29766754231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C7EB241-9DE9-43BD-AD42-F925CA9E928E}"/>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5DB38098-7646-4D28-8867-25E800CD99E4}"/>
              </a:ext>
            </a:extLst>
          </p:cNvPr>
          <p:cNvSpPr>
            <a:spLocks noGrp="1"/>
          </p:cNvSpPr>
          <p:nvPr>
            <p:ph type="sldNum" sz="quarter" idx="4"/>
          </p:nvPr>
        </p:nvSpPr>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4" name="Date Placeholder 3">
            <a:extLst>
              <a:ext uri="{FF2B5EF4-FFF2-40B4-BE49-F238E27FC236}">
                <a16:creationId xmlns:a16="http://schemas.microsoft.com/office/drawing/2014/main" id="{3614B9FD-3452-426A-AB17-FE27F899F3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D00513-F4C7-4BDD-BBEC-7D954F1D531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F26DAA6-A2C5-48A4-8C5B-5C39CB4DA5A3}"/>
              </a:ext>
            </a:extLst>
          </p:cNvPr>
          <p:cNvSpPr>
            <a:spLocks noGrp="1"/>
          </p:cNvSpPr>
          <p:nvPr>
            <p:ph type="sldNum" sz="quarter" idx="4"/>
          </p:nvPr>
        </p:nvSpPr>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7680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636BEE1-F055-44B4-B67F-762F349C69B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58EDB2-7E02-4E42-882E-6E207645FBE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B42B9F4-AF6F-4F24-8B83-5302CBBAB567}"/>
              </a:ext>
            </a:extLst>
          </p:cNvPr>
          <p:cNvSpPr>
            <a:spLocks noGrp="1"/>
          </p:cNvSpPr>
          <p:nvPr>
            <p:ph type="sldNum" sz="quarter" idx="4"/>
          </p:nvPr>
        </p:nvSpPr>
        <p:spPr/>
        <p:txBody>
          <a:bodyPr/>
          <a:lstStyle/>
          <a:p>
            <a:fld id="{28B83BC3-069B-46AF-A4E6-C99928E1A4FA}" type="slidenum">
              <a:rPr lang="en-US" smtClean="0"/>
              <a:pPr/>
              <a:t>851</a:t>
            </a:fld>
            <a:endParaRPr lang="en-US" dirty="0"/>
          </a:p>
        </p:txBody>
      </p:sp>
    </p:spTree>
    <p:custDataLst>
      <p:tags r:id="rId2"/>
    </p:custDataLst>
    <p:extLst>
      <p:ext uri="{BB962C8B-B14F-4D97-AF65-F5344CB8AC3E}">
        <p14:creationId xmlns:p14="http://schemas.microsoft.com/office/powerpoint/2010/main" val="120545483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Date Placeholder 3">
            <a:extLst>
              <a:ext uri="{FF2B5EF4-FFF2-40B4-BE49-F238E27FC236}">
                <a16:creationId xmlns:a16="http://schemas.microsoft.com/office/drawing/2014/main" id="{C3C0DB7F-59FB-474E-9150-4AE7F508DC7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494060-B4AA-4678-9080-38EF15E1A80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7D7B0A1-4EB5-4F04-99F4-356866810D7E}"/>
              </a:ext>
            </a:extLst>
          </p:cNvPr>
          <p:cNvSpPr>
            <a:spLocks noGrp="1"/>
          </p:cNvSpPr>
          <p:nvPr>
            <p:ph type="sldNum" sz="quarter" idx="4"/>
          </p:nvPr>
        </p:nvSpPr>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4" name="Date Placeholder 3">
            <a:extLst>
              <a:ext uri="{FF2B5EF4-FFF2-40B4-BE49-F238E27FC236}">
                <a16:creationId xmlns:a16="http://schemas.microsoft.com/office/drawing/2014/main" id="{49109711-3B5B-42AE-B458-D4C0EBE8289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204BDE-6FB6-46D1-84EF-118B947092A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0F0F257-5D40-49A4-947D-12B7A7AC6C42}"/>
              </a:ext>
            </a:extLst>
          </p:cNvPr>
          <p:cNvSpPr>
            <a:spLocks noGrp="1"/>
          </p:cNvSpPr>
          <p:nvPr>
            <p:ph type="sldNum" sz="quarter" idx="4"/>
          </p:nvPr>
        </p:nvSpPr>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066EADD5-84F8-4EA4-9950-4312682338E4}"/>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75C48BA2-2123-4D74-AE45-686A7880F13C}"/>
              </a:ext>
            </a:extLst>
          </p:cNvPr>
          <p:cNvSpPr>
            <a:spLocks noGrp="1"/>
          </p:cNvSpPr>
          <p:nvPr>
            <p:ph type="ftr" sz="quarter" idx="3"/>
          </p:nvPr>
        </p:nvSpPr>
        <p:spPr/>
        <p:txBody>
          <a:bodyPr/>
          <a:lstStyle/>
          <a:p>
            <a:r>
              <a:rPr lang="en-US"/>
              <a:t>© RB Sigma LLC.</a:t>
            </a:r>
            <a:endParaRPr lang="en-US" dirty="0"/>
          </a:p>
        </p:txBody>
      </p:sp>
      <p:sp>
        <p:nvSpPr>
          <p:cNvPr id="11" name="Slide Number Placeholder 10">
            <a:extLst>
              <a:ext uri="{FF2B5EF4-FFF2-40B4-BE49-F238E27FC236}">
                <a16:creationId xmlns:a16="http://schemas.microsoft.com/office/drawing/2014/main" id="{B8FC938A-720B-4E8A-80AE-ECA74CCD8778}"/>
              </a:ext>
            </a:extLst>
          </p:cNvPr>
          <p:cNvSpPr>
            <a:spLocks noGrp="1"/>
          </p:cNvSpPr>
          <p:nvPr>
            <p:ph type="sldNum" sz="quarter" idx="4"/>
          </p:nvPr>
        </p:nvSpPr>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5" name="Date Placeholder 4">
            <a:extLst>
              <a:ext uri="{FF2B5EF4-FFF2-40B4-BE49-F238E27FC236}">
                <a16:creationId xmlns:a16="http://schemas.microsoft.com/office/drawing/2014/main" id="{65B05E14-5325-404A-AE5B-31DF1AE8868A}"/>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AA1BD84-D200-4B7F-9F10-4098995902A0}"/>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B53A28E-8040-493C-8589-10CCD67A8C3B}"/>
              </a:ext>
            </a:extLst>
          </p:cNvPr>
          <p:cNvSpPr>
            <a:spLocks noGrp="1"/>
          </p:cNvSpPr>
          <p:nvPr>
            <p:ph type="sldNum" sz="quarter" idx="4"/>
          </p:nvPr>
        </p:nvSpPr>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
        <p:nvSpPr>
          <p:cNvPr id="4" name="Date Placeholder 3">
            <a:extLst>
              <a:ext uri="{FF2B5EF4-FFF2-40B4-BE49-F238E27FC236}">
                <a16:creationId xmlns:a16="http://schemas.microsoft.com/office/drawing/2014/main" id="{916391D4-CA6B-46D8-83F5-C10D2B7B5B8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6D0D16D-AB74-4A91-963E-FB02520011D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E89BCC2-3D1F-4761-B37A-CC2E01D4EF50}"/>
              </a:ext>
            </a:extLst>
          </p:cNvPr>
          <p:cNvSpPr>
            <a:spLocks noGrp="1"/>
          </p:cNvSpPr>
          <p:nvPr>
            <p:ph type="sldNum" sz="quarter" idx="4"/>
          </p:nvPr>
        </p:nvSpPr>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334449450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4" name="Date Placeholder 3">
            <a:extLst>
              <a:ext uri="{FF2B5EF4-FFF2-40B4-BE49-F238E27FC236}">
                <a16:creationId xmlns:a16="http://schemas.microsoft.com/office/drawing/2014/main" id="{8DD5F0A7-540E-43FF-B8DA-E771F01885F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CFAB33-4FB2-4127-A7D9-3F04D4EF3E9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9611BE0A-959C-4F36-94D2-92B45D4A4EBC}"/>
              </a:ext>
            </a:extLst>
          </p:cNvPr>
          <p:cNvSpPr>
            <a:spLocks noGrp="1"/>
          </p:cNvSpPr>
          <p:nvPr>
            <p:ph type="sldNum" sz="quarter" idx="4"/>
          </p:nvPr>
        </p:nvSpPr>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7782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7782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7782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01A59AB9-86B8-4A0D-B603-06242182A01B}"/>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1A0C1EB-8D88-4430-9A19-88842C80DE8B}"/>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6856FB8-459E-41E6-A9C2-868625EF6B50}"/>
              </a:ext>
            </a:extLst>
          </p:cNvPr>
          <p:cNvSpPr>
            <a:spLocks noGrp="1"/>
          </p:cNvSpPr>
          <p:nvPr>
            <p:ph type="sldNum" sz="quarter" idx="4"/>
          </p:nvPr>
        </p:nvSpPr>
        <p:spPr/>
        <p:txBody>
          <a:bodyPr/>
          <a:lstStyle/>
          <a:p>
            <a:fld id="{28B83BC3-069B-46AF-A4E6-C99928E1A4FA}" type="slidenum">
              <a:rPr lang="en-US" smtClean="0"/>
              <a:pPr/>
              <a:t>858</a:t>
            </a:fld>
            <a:endParaRPr lang="en-US" dirty="0"/>
          </a:p>
        </p:txBody>
      </p:sp>
    </p:spTree>
    <p:custDataLst>
      <p:tags r:id="rId2"/>
    </p:custDataLst>
    <p:extLst>
      <p:ext uri="{BB962C8B-B14F-4D97-AF65-F5344CB8AC3E}">
        <p14:creationId xmlns:p14="http://schemas.microsoft.com/office/powerpoint/2010/main" val="143452766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70EA127-E3F1-4744-BECD-BD88DF2854A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038E05-B7AF-40FD-9ABE-FF9DA9027EC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A895D48-7335-479E-AC1E-E2FCC49EDF52}"/>
              </a:ext>
            </a:extLst>
          </p:cNvPr>
          <p:cNvSpPr>
            <a:spLocks noGrp="1"/>
          </p:cNvSpPr>
          <p:nvPr>
            <p:ph type="sldNum" sz="quarter" idx="4"/>
          </p:nvPr>
        </p:nvSpPr>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95EFF1BE-AAB5-4902-896B-3AA1E62C0C93}"/>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72A0E3B-B3EF-4B73-998C-EB5BA7FE233A}"/>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BBF0A86-EF67-4001-B55E-17DB7589D246}"/>
              </a:ext>
            </a:extLst>
          </p:cNvPr>
          <p:cNvSpPr>
            <a:spLocks noGrp="1"/>
          </p:cNvSpPr>
          <p:nvPr>
            <p:ph type="sldNum" sz="quarter" idx="4"/>
          </p:nvPr>
        </p:nvSpPr>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4" name="Date Placeholder 3">
            <a:extLst>
              <a:ext uri="{FF2B5EF4-FFF2-40B4-BE49-F238E27FC236}">
                <a16:creationId xmlns:a16="http://schemas.microsoft.com/office/drawing/2014/main" id="{AD8D62E7-243C-4BE8-ACFC-B0654B96F5F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C96DB-945D-4321-8E78-F4F53D986C8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9088DDA-E56F-44FC-AF7A-E7D2A167D523}"/>
              </a:ext>
            </a:extLst>
          </p:cNvPr>
          <p:cNvSpPr>
            <a:spLocks noGrp="1"/>
          </p:cNvSpPr>
          <p:nvPr>
            <p:ph type="sldNum" sz="quarter" idx="4"/>
          </p:nvPr>
        </p:nvSpPr>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4" name="Date Placeholder 3">
            <a:extLst>
              <a:ext uri="{FF2B5EF4-FFF2-40B4-BE49-F238E27FC236}">
                <a16:creationId xmlns:a16="http://schemas.microsoft.com/office/drawing/2014/main" id="{7ADD8715-7290-40D9-8357-5621D7B5A57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C8D193-5F84-4066-BB3D-EE84D2C5F9E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E0CCC70-CA62-45E7-8652-2C425EFB7124}"/>
              </a:ext>
            </a:extLst>
          </p:cNvPr>
          <p:cNvSpPr>
            <a:spLocks noGrp="1"/>
          </p:cNvSpPr>
          <p:nvPr>
            <p:ph type="sldNum" sz="quarter" idx="4"/>
          </p:nvPr>
        </p:nvSpPr>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CDC9B13C-7E6A-4F65-B5A2-DE063C19C8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5A84A38-091C-42EE-AAF2-7565E35E209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8B4A029-1985-4AFC-9912-04F9AC2D1B13}"/>
              </a:ext>
            </a:extLst>
          </p:cNvPr>
          <p:cNvSpPr>
            <a:spLocks noGrp="1"/>
          </p:cNvSpPr>
          <p:nvPr>
            <p:ph type="sldNum" sz="quarter" idx="4"/>
          </p:nvPr>
        </p:nvSpPr>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
        <p:nvSpPr>
          <p:cNvPr id="3" name="Date Placeholder 2">
            <a:extLst>
              <a:ext uri="{FF2B5EF4-FFF2-40B4-BE49-F238E27FC236}">
                <a16:creationId xmlns:a16="http://schemas.microsoft.com/office/drawing/2014/main" id="{E9D769AA-5268-464B-9305-02075DFE763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6DFF2D-BFCB-409C-B24E-3FFB3988B58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FE12053-46F6-4094-945D-0D25D0753D12}"/>
              </a:ext>
            </a:extLst>
          </p:cNvPr>
          <p:cNvSpPr>
            <a:spLocks noGrp="1"/>
          </p:cNvSpPr>
          <p:nvPr>
            <p:ph type="sldNum" sz="quarter" idx="4"/>
          </p:nvPr>
        </p:nvSpPr>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4" name="Date Placeholder 3">
            <a:extLst>
              <a:ext uri="{FF2B5EF4-FFF2-40B4-BE49-F238E27FC236}">
                <a16:creationId xmlns:a16="http://schemas.microsoft.com/office/drawing/2014/main" id="{A485D27E-9448-4068-8255-35FFAD315E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40FBF8-9C4D-47AE-B3CD-8498896DC66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CB8E890-600E-4737-9160-2C683420A00A}"/>
              </a:ext>
            </a:extLst>
          </p:cNvPr>
          <p:cNvSpPr>
            <a:spLocks noGrp="1"/>
          </p:cNvSpPr>
          <p:nvPr>
            <p:ph type="sldNum" sz="quarter" idx="4"/>
          </p:nvPr>
        </p:nvSpPr>
        <p:spPr/>
        <p:txBody>
          <a:bodyPr/>
          <a:lstStyle/>
          <a:p>
            <a:fld id="{28B83BC3-069B-46AF-A4E6-C99928E1A4FA}" type="slidenum">
              <a:rPr lang="en-US" smtClean="0"/>
              <a:pPr/>
              <a:t>864</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67994A8F-2CE6-49CE-A0A0-9A64AEB3A35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05923C-C153-4211-8D1E-96889E9BE4E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B21BD7D-1BE7-4527-BBC5-E1E6DD3F4F27}"/>
              </a:ext>
            </a:extLst>
          </p:cNvPr>
          <p:cNvSpPr>
            <a:spLocks noGrp="1"/>
          </p:cNvSpPr>
          <p:nvPr>
            <p:ph type="sldNum" sz="quarter" idx="4"/>
          </p:nvPr>
        </p:nvSpPr>
        <p:spPr/>
        <p:txBody>
          <a:bodyPr/>
          <a:lstStyle/>
          <a:p>
            <a:fld id="{28B83BC3-069B-46AF-A4E6-C99928E1A4FA}" type="slidenum">
              <a:rPr lang="en-US" smtClean="0"/>
              <a:pPr/>
              <a:t>865</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DD2AB5BF-D023-4730-A181-A21E319E122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75AF87-E6F6-4D3C-9D88-27EC765941B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5EFEF12-7AAF-4959-8ECF-3A6C037008F1}"/>
              </a:ext>
            </a:extLst>
          </p:cNvPr>
          <p:cNvSpPr>
            <a:spLocks noGrp="1"/>
          </p:cNvSpPr>
          <p:nvPr>
            <p:ph type="sldNum" sz="quarter" idx="4"/>
          </p:nvPr>
        </p:nvSpPr>
        <p:spPr/>
        <p:txBody>
          <a:bodyPr/>
          <a:lstStyle/>
          <a:p>
            <a:fld id="{28B83BC3-069B-46AF-A4E6-C99928E1A4FA}" type="slidenum">
              <a:rPr lang="en-US" smtClean="0"/>
              <a:pPr/>
              <a:t>866</a:t>
            </a:fld>
            <a:endParaRPr lang="en-US" dirty="0"/>
          </a:p>
        </p:txBody>
      </p:sp>
    </p:spTree>
    <p:custDataLst>
      <p:tags r:id="rId1"/>
    </p:custDataLst>
    <p:extLst>
      <p:ext uri="{BB962C8B-B14F-4D97-AF65-F5344CB8AC3E}">
        <p14:creationId xmlns:p14="http://schemas.microsoft.com/office/powerpoint/2010/main" val="27873371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4" name="Date Placeholder 3">
            <a:extLst>
              <a:ext uri="{FF2B5EF4-FFF2-40B4-BE49-F238E27FC236}">
                <a16:creationId xmlns:a16="http://schemas.microsoft.com/office/drawing/2014/main" id="{8CCC6458-F785-4050-998B-2548D79AE9D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599261-7F40-4FFE-8F3D-679B18D56DD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4393774-34A7-4D3B-82B2-34E30E3E00A9}"/>
              </a:ext>
            </a:extLst>
          </p:cNvPr>
          <p:cNvSpPr>
            <a:spLocks noGrp="1"/>
          </p:cNvSpPr>
          <p:nvPr>
            <p:ph type="sldNum" sz="quarter" idx="4"/>
          </p:nvPr>
        </p:nvSpPr>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3" name="Date Placeholder 2">
            <a:extLst>
              <a:ext uri="{FF2B5EF4-FFF2-40B4-BE49-F238E27FC236}">
                <a16:creationId xmlns:a16="http://schemas.microsoft.com/office/drawing/2014/main" id="{3340BC78-29AD-47EB-A90F-38CDAB05C79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9B10AF1-20C2-45B9-92DF-EF6AD2E4815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A83B666-E0E9-4C16-B9C7-41723866B95F}"/>
              </a:ext>
            </a:extLst>
          </p:cNvPr>
          <p:cNvSpPr>
            <a:spLocks noGrp="1"/>
          </p:cNvSpPr>
          <p:nvPr>
            <p:ph type="sldNum" sz="quarter" idx="4"/>
          </p:nvPr>
        </p:nvSpPr>
        <p:spPr/>
        <p:txBody>
          <a:bodyPr/>
          <a:lstStyle/>
          <a:p>
            <a:fld id="{28B83BC3-069B-46AF-A4E6-C99928E1A4FA}" type="slidenum">
              <a:rPr lang="en-US" smtClean="0"/>
              <a:pPr/>
              <a:t>868</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3" name="Date Placeholder 2">
            <a:extLst>
              <a:ext uri="{FF2B5EF4-FFF2-40B4-BE49-F238E27FC236}">
                <a16:creationId xmlns:a16="http://schemas.microsoft.com/office/drawing/2014/main" id="{220DBBD4-A0E3-4686-AA3E-F5AF942414B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F262998-6A37-4EFE-BA09-68F79275AE6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0009CB2B-F5DC-487E-99F4-99A1D3A2FADA}"/>
              </a:ext>
            </a:extLst>
          </p:cNvPr>
          <p:cNvSpPr>
            <a:spLocks noGrp="1"/>
          </p:cNvSpPr>
          <p:nvPr>
            <p:ph type="sldNum" sz="quarter" idx="4"/>
          </p:nvPr>
        </p:nvSpPr>
        <p:spPr/>
        <p:txBody>
          <a:bodyPr/>
          <a:lstStyle/>
          <a:p>
            <a:fld id="{28B83BC3-069B-46AF-A4E6-C99928E1A4FA}" type="slidenum">
              <a:rPr lang="en-US" smtClean="0"/>
              <a:pPr/>
              <a:t>869</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B96D42A-22BD-45FF-BF0C-EC16EE203B0D}"/>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E6C369B-292E-47AD-9CF7-EAAB9F6DBDF0}"/>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B7E37F92-DAF1-4E1F-B366-AAF5D7544A7B}"/>
              </a:ext>
            </a:extLst>
          </p:cNvPr>
          <p:cNvSpPr>
            <a:spLocks noGrp="1"/>
          </p:cNvSpPr>
          <p:nvPr>
            <p:ph type="sldNum" sz="quarter" idx="4"/>
          </p:nvPr>
        </p:nvSpPr>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4" name="Date Placeholder 3">
            <a:extLst>
              <a:ext uri="{FF2B5EF4-FFF2-40B4-BE49-F238E27FC236}">
                <a16:creationId xmlns:a16="http://schemas.microsoft.com/office/drawing/2014/main" id="{790838AC-2F5F-4875-89C0-E3C46CCAECB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C189FEF-9A6A-4F2D-B6B2-7B807E30B08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475C99F-B85E-4CD6-A572-8D3D01FAA5BB}"/>
              </a:ext>
            </a:extLst>
          </p:cNvPr>
          <p:cNvSpPr>
            <a:spLocks noGrp="1"/>
          </p:cNvSpPr>
          <p:nvPr>
            <p:ph type="sldNum" sz="quarter" idx="4"/>
          </p:nvPr>
        </p:nvSpPr>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4" name="Date Placeholder 3">
            <a:extLst>
              <a:ext uri="{FF2B5EF4-FFF2-40B4-BE49-F238E27FC236}">
                <a16:creationId xmlns:a16="http://schemas.microsoft.com/office/drawing/2014/main" id="{82856BE8-A726-4452-A47E-9A7C13E3D7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912F61-C538-4E72-AE16-0B4B3CD92DC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6848F14-C4D3-416C-8DA2-827FC1E71874}"/>
              </a:ext>
            </a:extLst>
          </p:cNvPr>
          <p:cNvSpPr>
            <a:spLocks noGrp="1"/>
          </p:cNvSpPr>
          <p:nvPr>
            <p:ph type="sldNum" sz="quarter" idx="4"/>
          </p:nvPr>
        </p:nvSpPr>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3" name="Date Placeholder 2">
            <a:extLst>
              <a:ext uri="{FF2B5EF4-FFF2-40B4-BE49-F238E27FC236}">
                <a16:creationId xmlns:a16="http://schemas.microsoft.com/office/drawing/2014/main" id="{2320F634-3522-466D-982E-825406CA7F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B9B92D-0274-4838-A1EC-02AEC1E0CBC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DA9D2E4-6A74-446F-8A0E-345D25406545}"/>
              </a:ext>
            </a:extLst>
          </p:cNvPr>
          <p:cNvSpPr>
            <a:spLocks noGrp="1"/>
          </p:cNvSpPr>
          <p:nvPr>
            <p:ph type="sldNum" sz="quarter" idx="4"/>
          </p:nvPr>
        </p:nvSpPr>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3" name="Date Placeholder 2">
            <a:extLst>
              <a:ext uri="{FF2B5EF4-FFF2-40B4-BE49-F238E27FC236}">
                <a16:creationId xmlns:a16="http://schemas.microsoft.com/office/drawing/2014/main" id="{436C5D38-0D9B-4FEF-B1EA-68ED8E2E90B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1399C1-2A7D-4A0B-A2D3-1C9ACB265CB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3DD584A-3AD6-449D-A5AD-4A272DF4C600}"/>
              </a:ext>
            </a:extLst>
          </p:cNvPr>
          <p:cNvSpPr>
            <a:spLocks noGrp="1"/>
          </p:cNvSpPr>
          <p:nvPr>
            <p:ph type="sldNum" sz="quarter" idx="4"/>
          </p:nvPr>
        </p:nvSpPr>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3" name="Date Placeholder 2">
            <a:extLst>
              <a:ext uri="{FF2B5EF4-FFF2-40B4-BE49-F238E27FC236}">
                <a16:creationId xmlns:a16="http://schemas.microsoft.com/office/drawing/2014/main" id="{F7B92A6C-4F8C-4A6F-A547-1EB2513AD38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934259-38F6-4BA7-8167-D2C1697E41B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0404B5E-3996-4904-920B-7C49B683E89F}"/>
              </a:ext>
            </a:extLst>
          </p:cNvPr>
          <p:cNvSpPr>
            <a:spLocks noGrp="1"/>
          </p:cNvSpPr>
          <p:nvPr>
            <p:ph type="sldNum" sz="quarter" idx="4"/>
          </p:nvPr>
        </p:nvSpPr>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CF6D35B8-F973-4F42-B6DC-F58723B5A6E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7C06E9-121E-4F49-BD30-872610F04331}"/>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DF273DC3-D669-43A8-B120-7CD2798A32AD}"/>
              </a:ext>
            </a:extLst>
          </p:cNvPr>
          <p:cNvSpPr>
            <a:spLocks noGrp="1"/>
          </p:cNvSpPr>
          <p:nvPr>
            <p:ph type="sldNum" sz="quarter" idx="4"/>
          </p:nvPr>
        </p:nvSpPr>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3" name="Date Placeholder 2">
            <a:extLst>
              <a:ext uri="{FF2B5EF4-FFF2-40B4-BE49-F238E27FC236}">
                <a16:creationId xmlns:a16="http://schemas.microsoft.com/office/drawing/2014/main" id="{218AE59A-3D86-49E6-BF68-12771DEFAD7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73E7F4A-9344-4494-86B6-8D99325A14D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09714AA-A8BD-484F-9D58-7A65742076FE}"/>
              </a:ext>
            </a:extLst>
          </p:cNvPr>
          <p:cNvSpPr>
            <a:spLocks noGrp="1"/>
          </p:cNvSpPr>
          <p:nvPr>
            <p:ph type="sldNum" sz="quarter" idx="4"/>
          </p:nvPr>
        </p:nvSpPr>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D1B3FD51-9525-406B-9F79-7AD672C891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ACBA5D-D995-49D8-BA80-C58C798C382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16936D2-06B7-4F88-91E5-F6E64E4F9059}"/>
              </a:ext>
            </a:extLst>
          </p:cNvPr>
          <p:cNvSpPr>
            <a:spLocks noGrp="1"/>
          </p:cNvSpPr>
          <p:nvPr>
            <p:ph type="sldNum" sz="quarter" idx="4"/>
          </p:nvPr>
        </p:nvSpPr>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4" name="Date Placeholder 3">
            <a:extLst>
              <a:ext uri="{FF2B5EF4-FFF2-40B4-BE49-F238E27FC236}">
                <a16:creationId xmlns:a16="http://schemas.microsoft.com/office/drawing/2014/main" id="{118FE75C-FCA5-4F1F-AC24-165BFC49EE6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07E1FE-1AF9-438A-8D63-85BA6A753DE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36C5920-0397-40E4-BF38-1D3480CBA2DD}"/>
              </a:ext>
            </a:extLst>
          </p:cNvPr>
          <p:cNvSpPr>
            <a:spLocks noGrp="1"/>
          </p:cNvSpPr>
          <p:nvPr>
            <p:ph type="sldNum" sz="quarter" idx="4"/>
          </p:nvPr>
        </p:nvSpPr>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52242E5-ACE0-4FD6-BBEC-E17E6945269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4649666-D937-4454-A9CE-29D86355CE1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7154723-D4C1-4F5E-9FC2-88D0A1934483}"/>
              </a:ext>
            </a:extLst>
          </p:cNvPr>
          <p:cNvSpPr>
            <a:spLocks noGrp="1"/>
          </p:cNvSpPr>
          <p:nvPr>
            <p:ph type="sldNum" sz="quarter" idx="4"/>
          </p:nvPr>
        </p:nvSpPr>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80343083-5884-4612-B7D9-EDFAB97F5CD0}"/>
              </a:ext>
            </a:extLst>
          </p:cNvPr>
          <p:cNvSpPr>
            <a:spLocks noGrp="1"/>
          </p:cNvSpPr>
          <p:nvPr>
            <p:ph type="dt" sz="half" idx="2"/>
          </p:nvPr>
        </p:nvSpPr>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6E738D4D-97D4-4B68-B25A-1B4CB8011312}"/>
              </a:ext>
            </a:extLst>
          </p:cNvPr>
          <p:cNvSpPr>
            <a:spLocks noGrp="1"/>
          </p:cNvSpPr>
          <p:nvPr>
            <p:ph type="ftr" sz="quarter" idx="3"/>
          </p:nvPr>
        </p:nvSpPr>
        <p:spPr/>
        <p:txBody>
          <a:bodyPr/>
          <a:lstStyle/>
          <a:p>
            <a:r>
              <a:rPr lang="en-US"/>
              <a:t>© RB Sigma LLC.</a:t>
            </a:r>
            <a:endParaRPr lang="en-US" dirty="0"/>
          </a:p>
        </p:txBody>
      </p:sp>
      <p:sp>
        <p:nvSpPr>
          <p:cNvPr id="12" name="Slide Number Placeholder 11">
            <a:extLst>
              <a:ext uri="{FF2B5EF4-FFF2-40B4-BE49-F238E27FC236}">
                <a16:creationId xmlns:a16="http://schemas.microsoft.com/office/drawing/2014/main" id="{BA171589-0730-4C51-AE40-D64CF4F315A0}"/>
              </a:ext>
            </a:extLst>
          </p:cNvPr>
          <p:cNvSpPr>
            <a:spLocks noGrp="1"/>
          </p:cNvSpPr>
          <p:nvPr>
            <p:ph type="sldNum" sz="quarter" idx="4"/>
          </p:nvPr>
        </p:nvSpPr>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
        <p:nvSpPr>
          <p:cNvPr id="3" name="Date Placeholder 2">
            <a:extLst>
              <a:ext uri="{FF2B5EF4-FFF2-40B4-BE49-F238E27FC236}">
                <a16:creationId xmlns:a16="http://schemas.microsoft.com/office/drawing/2014/main" id="{7A16CAEC-5CD5-4633-B552-A5F38BC09BF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85B3E32-B12A-4182-BC3B-F817F14B17C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9906799-D0AD-43B4-9DD0-5EF13AC3B986}"/>
              </a:ext>
            </a:extLst>
          </p:cNvPr>
          <p:cNvSpPr>
            <a:spLocks noGrp="1"/>
          </p:cNvSpPr>
          <p:nvPr>
            <p:ph type="sldNum" sz="quarter" idx="4"/>
          </p:nvPr>
        </p:nvSpPr>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174160463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4" name="Date Placeholder 3">
            <a:extLst>
              <a:ext uri="{FF2B5EF4-FFF2-40B4-BE49-F238E27FC236}">
                <a16:creationId xmlns:a16="http://schemas.microsoft.com/office/drawing/2014/main" id="{A0252B88-E401-41E0-A865-D94EB224D44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FDD3777-B610-40F2-B9AF-8486AB576AC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6D94365-169F-4E82-BF12-B5734A01DFED}"/>
              </a:ext>
            </a:extLst>
          </p:cNvPr>
          <p:cNvSpPr>
            <a:spLocks noGrp="1"/>
          </p:cNvSpPr>
          <p:nvPr>
            <p:ph type="sldNum" sz="quarter" idx="4"/>
          </p:nvPr>
        </p:nvSpPr>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3AE24FAF-0F26-4895-A45C-FF06B05F68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6654D67-2253-4E97-8053-762E6A2132E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222CD42-2167-44F3-B8C3-21BD04AED103}"/>
              </a:ext>
            </a:extLst>
          </p:cNvPr>
          <p:cNvSpPr>
            <a:spLocks noGrp="1"/>
          </p:cNvSpPr>
          <p:nvPr>
            <p:ph type="sldNum" sz="quarter" idx="4"/>
          </p:nvPr>
        </p:nvSpPr>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D35E688-1522-4250-83B5-43E0E62BB0B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C56083E-825E-4A97-A35A-CEBFE03E8A4D}"/>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2FE8B230-97C9-4253-BA99-DE0FD745886B}"/>
              </a:ext>
            </a:extLst>
          </p:cNvPr>
          <p:cNvSpPr>
            <a:spLocks noGrp="1"/>
          </p:cNvSpPr>
          <p:nvPr>
            <p:ph type="sldNum" sz="quarter" idx="4"/>
          </p:nvPr>
        </p:nvSpPr>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
        <p:nvSpPr>
          <p:cNvPr id="4" name="Date Placeholder 3">
            <a:extLst>
              <a:ext uri="{FF2B5EF4-FFF2-40B4-BE49-F238E27FC236}">
                <a16:creationId xmlns:a16="http://schemas.microsoft.com/office/drawing/2014/main" id="{2A99A1C8-800D-47E9-B7C6-D44A74E5EA69}"/>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A08ACA5-9216-4905-9762-BD9DEDE8BF9D}"/>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4EC71419-333D-4225-8CB9-0B7D4A82A342}"/>
              </a:ext>
            </a:extLst>
          </p:cNvPr>
          <p:cNvSpPr>
            <a:spLocks noGrp="1"/>
          </p:cNvSpPr>
          <p:nvPr>
            <p:ph type="sldNum" sz="quarter" idx="4"/>
          </p:nvPr>
        </p:nvSpPr>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2524462404"/>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4" name="Date Placeholder 3">
            <a:extLst>
              <a:ext uri="{FF2B5EF4-FFF2-40B4-BE49-F238E27FC236}">
                <a16:creationId xmlns:a16="http://schemas.microsoft.com/office/drawing/2014/main" id="{D6DA71B6-8588-4127-B2FA-A494F6A6265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C8E764A-3F6F-4A9A-9914-AAC54309C3B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2D4F04D-9C46-4DCD-92BA-3CC2A2F46F67}"/>
              </a:ext>
            </a:extLst>
          </p:cNvPr>
          <p:cNvSpPr>
            <a:spLocks noGrp="1"/>
          </p:cNvSpPr>
          <p:nvPr>
            <p:ph type="sldNum" sz="quarter" idx="4"/>
          </p:nvPr>
        </p:nvSpPr>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D88E586-C646-4276-8552-471BDAD35E35}"/>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4C13550-52FF-4012-AFB6-5542F1BEFCE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BA157C6-6E20-4048-A1AD-99C9806BAAB6}"/>
              </a:ext>
            </a:extLst>
          </p:cNvPr>
          <p:cNvSpPr>
            <a:spLocks noGrp="1"/>
          </p:cNvSpPr>
          <p:nvPr>
            <p:ph type="sldNum" sz="quarter" idx="4"/>
          </p:nvPr>
        </p:nvSpPr>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3" name="Date Placeholder 2">
            <a:extLst>
              <a:ext uri="{FF2B5EF4-FFF2-40B4-BE49-F238E27FC236}">
                <a16:creationId xmlns:a16="http://schemas.microsoft.com/office/drawing/2014/main" id="{D3D78BF8-A51D-45B3-8AE0-D7E1A104C69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0B91341-C0FE-4F83-86E5-85EAF91AA1F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C7160AC-D844-4B59-967E-AFCD45B821FB}"/>
              </a:ext>
            </a:extLst>
          </p:cNvPr>
          <p:cNvSpPr>
            <a:spLocks noGrp="1"/>
          </p:cNvSpPr>
          <p:nvPr>
            <p:ph type="sldNum" sz="quarter" idx="4"/>
          </p:nvPr>
        </p:nvSpPr>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4" name="Date Placeholder 3">
            <a:extLst>
              <a:ext uri="{FF2B5EF4-FFF2-40B4-BE49-F238E27FC236}">
                <a16:creationId xmlns:a16="http://schemas.microsoft.com/office/drawing/2014/main" id="{A3E6B6CF-C2A7-4C46-BFA6-64607CBF948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0401F3-B07C-4D2C-A7E7-1B41C061737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1E83476-ADDE-422E-B4C3-356C7141240B}"/>
              </a:ext>
            </a:extLst>
          </p:cNvPr>
          <p:cNvSpPr>
            <a:spLocks noGrp="1"/>
          </p:cNvSpPr>
          <p:nvPr>
            <p:ph type="sldNum" sz="quarter" idx="4"/>
          </p:nvPr>
        </p:nvSpPr>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78850"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78851"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78852"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78853"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
        <p:nvSpPr>
          <p:cNvPr id="4" name="Date Placeholder 3">
            <a:extLst>
              <a:ext uri="{FF2B5EF4-FFF2-40B4-BE49-F238E27FC236}">
                <a16:creationId xmlns:a16="http://schemas.microsoft.com/office/drawing/2014/main" id="{947098B9-798A-445C-A498-596DF0C6FAD2}"/>
              </a:ext>
            </a:extLst>
          </p:cNvPr>
          <p:cNvSpPr>
            <a:spLocks noGrp="1"/>
          </p:cNvSpPr>
          <p:nvPr>
            <p:ph type="dt" sz="half" idx="2"/>
          </p:nvPr>
        </p:nvSpPr>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E2E8E1A4-9B21-4CF6-A037-3695241845BF}"/>
              </a:ext>
            </a:extLst>
          </p:cNvPr>
          <p:cNvSpPr>
            <a:spLocks noGrp="1"/>
          </p:cNvSpPr>
          <p:nvPr>
            <p:ph type="ftr" sz="quarter" idx="3"/>
          </p:nvPr>
        </p:nvSpPr>
        <p:spPr/>
        <p:txBody>
          <a:bodyPr/>
          <a:lstStyle/>
          <a:p>
            <a:r>
              <a:rPr lang="en-US"/>
              <a:t>© RB Sigma LLC.</a:t>
            </a:r>
            <a:endParaRPr lang="en-US" dirty="0"/>
          </a:p>
        </p:txBody>
      </p:sp>
      <p:sp>
        <p:nvSpPr>
          <p:cNvPr id="15" name="Slide Number Placeholder 14">
            <a:extLst>
              <a:ext uri="{FF2B5EF4-FFF2-40B4-BE49-F238E27FC236}">
                <a16:creationId xmlns:a16="http://schemas.microsoft.com/office/drawing/2014/main" id="{EBFACEC7-C22E-4849-B360-AAD7ACD7F1C4}"/>
              </a:ext>
            </a:extLst>
          </p:cNvPr>
          <p:cNvSpPr>
            <a:spLocks noGrp="1"/>
          </p:cNvSpPr>
          <p:nvPr>
            <p:ph type="sldNum" sz="quarter" idx="4"/>
          </p:nvPr>
        </p:nvSpPr>
        <p:spPr/>
        <p:txBody>
          <a:bodyPr/>
          <a:lstStyle/>
          <a:p>
            <a:fld id="{28B83BC3-069B-46AF-A4E6-C99928E1A4FA}" type="slidenum">
              <a:rPr lang="en-US" smtClean="0"/>
              <a:pPr/>
              <a:t>889</a:t>
            </a:fld>
            <a:endParaRPr lang="en-US" dirty="0"/>
          </a:p>
        </p:txBody>
      </p:sp>
    </p:spTree>
    <p:custDataLst>
      <p:tags r:id="rId2"/>
    </p:custDataLst>
    <p:extLst>
      <p:ext uri="{BB962C8B-B14F-4D97-AF65-F5344CB8AC3E}">
        <p14:creationId xmlns:p14="http://schemas.microsoft.com/office/powerpoint/2010/main" val="2714365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A67E04B-8B2E-40CC-BC7B-F77A6C667C06}"/>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2009F7-5C12-4E56-A896-1011E92446F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DF404CBC-0361-4374-BC26-1945FA59E498}"/>
              </a:ext>
            </a:extLst>
          </p:cNvPr>
          <p:cNvSpPr>
            <a:spLocks noGrp="1"/>
          </p:cNvSpPr>
          <p:nvPr>
            <p:ph type="sldNum" sz="quarter" idx="4"/>
          </p:nvPr>
        </p:nvSpPr>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4" name="Date Placeholder 3">
            <a:extLst>
              <a:ext uri="{FF2B5EF4-FFF2-40B4-BE49-F238E27FC236}">
                <a16:creationId xmlns:a16="http://schemas.microsoft.com/office/drawing/2014/main" id="{DEEDE9C3-2758-4991-9307-238B5CBC4CF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CAD0F9A-9DE4-43A1-8210-323A9D2AA7B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CFA9FA7-1660-4562-9E4A-215E6963C7A8}"/>
              </a:ext>
            </a:extLst>
          </p:cNvPr>
          <p:cNvSpPr>
            <a:spLocks noGrp="1"/>
          </p:cNvSpPr>
          <p:nvPr>
            <p:ph type="sldNum" sz="quarter" idx="4"/>
          </p:nvPr>
        </p:nvSpPr>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9F7D972D-E2C1-4D2F-AE98-71F37FED080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796C80D-BEBA-4645-BE02-7606A245A02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5972D44-E97D-4A10-B4CD-B0A04EB7277C}"/>
              </a:ext>
            </a:extLst>
          </p:cNvPr>
          <p:cNvSpPr>
            <a:spLocks noGrp="1"/>
          </p:cNvSpPr>
          <p:nvPr>
            <p:ph type="sldNum" sz="quarter" idx="4"/>
          </p:nvPr>
        </p:nvSpPr>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
        <p:nvSpPr>
          <p:cNvPr id="4" name="Date Placeholder 3">
            <a:extLst>
              <a:ext uri="{FF2B5EF4-FFF2-40B4-BE49-F238E27FC236}">
                <a16:creationId xmlns:a16="http://schemas.microsoft.com/office/drawing/2014/main" id="{AC2DFBCF-D85F-43D3-8D57-C115ACB424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2D6700A-13B0-4615-B7B1-DFB3349B0EA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D8D28BE-F969-49B5-9D15-D0ACF50C30DE}"/>
              </a:ext>
            </a:extLst>
          </p:cNvPr>
          <p:cNvSpPr>
            <a:spLocks noGrp="1"/>
          </p:cNvSpPr>
          <p:nvPr>
            <p:ph type="sldNum" sz="quarter" idx="4"/>
          </p:nvPr>
        </p:nvSpPr>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438067925"/>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
        <p:nvSpPr>
          <p:cNvPr id="5" name="Date Placeholder 4">
            <a:extLst>
              <a:ext uri="{FF2B5EF4-FFF2-40B4-BE49-F238E27FC236}">
                <a16:creationId xmlns:a16="http://schemas.microsoft.com/office/drawing/2014/main" id="{B06EE86B-BFFC-49C1-A248-742F332F4402}"/>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0CBCD80-89D8-49FD-B6B7-D0AE0583C15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0154D729-A42D-4D91-B001-24B14DF0F3F2}"/>
              </a:ext>
            </a:extLst>
          </p:cNvPr>
          <p:cNvSpPr>
            <a:spLocks noGrp="1"/>
          </p:cNvSpPr>
          <p:nvPr>
            <p:ph type="sldNum" sz="quarter" idx="4"/>
          </p:nvPr>
        </p:nvSpPr>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332545758"/>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B0663E0-BD6D-448C-A67A-51502AD9D14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E86914-8BB6-4455-921F-86CD568373C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7D46D14-84F8-43A1-85BE-78CE4C4A49D8}"/>
              </a:ext>
            </a:extLst>
          </p:cNvPr>
          <p:cNvSpPr>
            <a:spLocks noGrp="1"/>
          </p:cNvSpPr>
          <p:nvPr>
            <p:ph type="sldNum" sz="quarter" idx="4"/>
          </p:nvPr>
        </p:nvSpPr>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4" name="Date Placeholder 3">
            <a:extLst>
              <a:ext uri="{FF2B5EF4-FFF2-40B4-BE49-F238E27FC236}">
                <a16:creationId xmlns:a16="http://schemas.microsoft.com/office/drawing/2014/main" id="{F96BE654-95F1-4074-BFB0-5C4AA97E4FC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6261CB-D791-4805-B1F2-7F1C5480EFD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DEE2C93-2D19-4D85-BD94-A75033D4E653}"/>
              </a:ext>
            </a:extLst>
          </p:cNvPr>
          <p:cNvSpPr>
            <a:spLocks noGrp="1"/>
          </p:cNvSpPr>
          <p:nvPr>
            <p:ph type="sldNum" sz="quarter" idx="4"/>
          </p:nvPr>
        </p:nvSpPr>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
        <p:nvSpPr>
          <p:cNvPr id="4" name="Date Placeholder 3">
            <a:extLst>
              <a:ext uri="{FF2B5EF4-FFF2-40B4-BE49-F238E27FC236}">
                <a16:creationId xmlns:a16="http://schemas.microsoft.com/office/drawing/2014/main" id="{444776C3-D23F-4A56-95A5-74925468B31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0901E4-525F-4454-B5EF-96E3A34ACB5D}"/>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FD88B48-31D5-4E5A-B432-D21E9C0E82D9}"/>
              </a:ext>
            </a:extLst>
          </p:cNvPr>
          <p:cNvSpPr>
            <a:spLocks noGrp="1"/>
          </p:cNvSpPr>
          <p:nvPr>
            <p:ph type="sldNum" sz="quarter" idx="4"/>
          </p:nvPr>
        </p:nvSpPr>
        <p:spPr/>
        <p:txBody>
          <a:bodyPr/>
          <a:lstStyle/>
          <a:p>
            <a:fld id="{28B83BC3-069B-46AF-A4E6-C99928E1A4FA}" type="slidenum">
              <a:rPr lang="en-US" smtClean="0"/>
              <a:pPr/>
              <a:t>896</a:t>
            </a:fld>
            <a:endParaRPr lang="en-US" dirty="0"/>
          </a:p>
        </p:txBody>
      </p:sp>
    </p:spTree>
    <p:custDataLst>
      <p:tags r:id="rId1"/>
    </p:custDataLst>
    <p:extLst>
      <p:ext uri="{BB962C8B-B14F-4D97-AF65-F5344CB8AC3E}">
        <p14:creationId xmlns:p14="http://schemas.microsoft.com/office/powerpoint/2010/main" val="170692227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4" name="Date Placeholder 3">
            <a:extLst>
              <a:ext uri="{FF2B5EF4-FFF2-40B4-BE49-F238E27FC236}">
                <a16:creationId xmlns:a16="http://schemas.microsoft.com/office/drawing/2014/main" id="{92942D00-FF90-4519-81DF-361D9067627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E2942E-8D46-456A-8186-81169B5DF3A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264D862-0934-48C7-9669-B14E020405D6}"/>
              </a:ext>
            </a:extLst>
          </p:cNvPr>
          <p:cNvSpPr>
            <a:spLocks noGrp="1"/>
          </p:cNvSpPr>
          <p:nvPr>
            <p:ph type="sldNum" sz="quarter" idx="4"/>
          </p:nvPr>
        </p:nvSpPr>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F353C6BA-FB13-4677-9DB2-FAE127431C32}"/>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F268EF8-40B1-4F6B-BA33-15C78EE993E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FEC5388B-2B67-4171-AFF0-794FDAD33194}"/>
              </a:ext>
            </a:extLst>
          </p:cNvPr>
          <p:cNvSpPr>
            <a:spLocks noGrp="1"/>
          </p:cNvSpPr>
          <p:nvPr>
            <p:ph type="sldNum" sz="quarter" idx="4"/>
          </p:nvPr>
        </p:nvSpPr>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
        <p:nvSpPr>
          <p:cNvPr id="5" name="Date Placeholder 4">
            <a:extLst>
              <a:ext uri="{FF2B5EF4-FFF2-40B4-BE49-F238E27FC236}">
                <a16:creationId xmlns:a16="http://schemas.microsoft.com/office/drawing/2014/main" id="{FE121C3C-4B95-4EFE-A76A-90CEFF417C8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1B803FD-9D38-41E0-919D-8775F6940F7B}"/>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E7967945-D26F-4363-A82B-0E271AF15B4C}"/>
              </a:ext>
            </a:extLst>
          </p:cNvPr>
          <p:cNvSpPr>
            <a:spLocks noGrp="1"/>
          </p:cNvSpPr>
          <p:nvPr>
            <p:ph type="sldNum" sz="quarter" idx="4"/>
          </p:nvPr>
        </p:nvSpPr>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7274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F8CB262-BCF4-48E0-B8E4-B31052F43979}"/>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BFF973D-0779-44F2-B87C-B8E72FBBD6D1}"/>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7B8ADA4-65BA-404A-842E-9914BB408E54}"/>
              </a:ext>
            </a:extLst>
          </p:cNvPr>
          <p:cNvSpPr>
            <a:spLocks noGrp="1"/>
          </p:cNvSpPr>
          <p:nvPr>
            <p:ph type="sldNum" sz="quarter" idx="4"/>
          </p:nvPr>
        </p:nvSpPr>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8" name="Date Placeholder 7">
            <a:extLst>
              <a:ext uri="{FF2B5EF4-FFF2-40B4-BE49-F238E27FC236}">
                <a16:creationId xmlns:a16="http://schemas.microsoft.com/office/drawing/2014/main" id="{C548491D-AB91-47AE-8D1C-550AA3923B24}"/>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E3D5901-C9F3-48BD-BF40-81655D312385}"/>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D8CB07A5-8FC3-4175-BDFD-03B9A9EA27D1}"/>
              </a:ext>
            </a:extLst>
          </p:cNvPr>
          <p:cNvSpPr>
            <a:spLocks noGrp="1"/>
          </p:cNvSpPr>
          <p:nvPr>
            <p:ph type="sldNum" sz="quarter" idx="4"/>
          </p:nvPr>
        </p:nvSpPr>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3" name="Date Placeholder 2">
            <a:extLst>
              <a:ext uri="{FF2B5EF4-FFF2-40B4-BE49-F238E27FC236}">
                <a16:creationId xmlns:a16="http://schemas.microsoft.com/office/drawing/2014/main" id="{D712E5FC-141C-4ABC-8455-66963D6C496C}"/>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330C1A9-EE49-4AD4-9194-A0CB6A916B5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9F47AD5-9682-4485-9A86-758EF8024D90}"/>
              </a:ext>
            </a:extLst>
          </p:cNvPr>
          <p:cNvSpPr>
            <a:spLocks noGrp="1"/>
          </p:cNvSpPr>
          <p:nvPr>
            <p:ph type="sldNum" sz="quarter" idx="4"/>
          </p:nvPr>
        </p:nvSpPr>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59BEA676-05A0-419C-B146-D268EBFD091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A018B7-927C-4B39-BA43-7143507EB9C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B5E5CB8-29CA-4F9F-BF49-CB81C83B3309}"/>
              </a:ext>
            </a:extLst>
          </p:cNvPr>
          <p:cNvSpPr>
            <a:spLocks noGrp="1"/>
          </p:cNvSpPr>
          <p:nvPr>
            <p:ph type="sldNum" sz="quarter" idx="4"/>
          </p:nvPr>
        </p:nvSpPr>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3" name="Date Placeholder 2">
            <a:extLst>
              <a:ext uri="{FF2B5EF4-FFF2-40B4-BE49-F238E27FC236}">
                <a16:creationId xmlns:a16="http://schemas.microsoft.com/office/drawing/2014/main" id="{866E12AF-4B58-47B4-922B-08081232CD2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4CD71A-AB90-46E8-AD7A-02823874B7A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69F9059-0BD9-4C0A-8EDD-619CCAD93758}"/>
              </a:ext>
            </a:extLst>
          </p:cNvPr>
          <p:cNvSpPr>
            <a:spLocks noGrp="1"/>
          </p:cNvSpPr>
          <p:nvPr>
            <p:ph type="sldNum" sz="quarter" idx="4"/>
          </p:nvPr>
        </p:nvSpPr>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332F0D5B-4097-4BAD-9D6E-82F441C5692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CC91AA0-B1B8-458F-BFC4-5C48062584D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141CE0C-F878-4DAB-901F-8C15BE97D3D5}"/>
              </a:ext>
            </a:extLst>
          </p:cNvPr>
          <p:cNvSpPr>
            <a:spLocks noGrp="1"/>
          </p:cNvSpPr>
          <p:nvPr>
            <p:ph type="sldNum" sz="quarter" idx="4"/>
          </p:nvPr>
        </p:nvSpPr>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3" name="Date Placeholder 2">
            <a:extLst>
              <a:ext uri="{FF2B5EF4-FFF2-40B4-BE49-F238E27FC236}">
                <a16:creationId xmlns:a16="http://schemas.microsoft.com/office/drawing/2014/main" id="{49559400-AA2F-4C49-B99F-0055004B2826}"/>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BFD939-845C-4787-9610-7099D578276D}"/>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A8232EA2-3FD6-4F81-A0A4-DC590057C099}"/>
              </a:ext>
            </a:extLst>
          </p:cNvPr>
          <p:cNvSpPr>
            <a:spLocks noGrp="1"/>
          </p:cNvSpPr>
          <p:nvPr>
            <p:ph type="sldNum" sz="quarter" idx="4"/>
          </p:nvPr>
        </p:nvSpPr>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B1E2C05D-9B83-4E49-AB58-24275C40D35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B17C7F-6B59-4E5F-BC5D-0C3760E96C3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CC2589B-1885-4CA6-BBC5-D9070448D5ED}"/>
              </a:ext>
            </a:extLst>
          </p:cNvPr>
          <p:cNvSpPr>
            <a:spLocks noGrp="1"/>
          </p:cNvSpPr>
          <p:nvPr>
            <p:ph type="sldNum" sz="quarter" idx="4"/>
          </p:nvPr>
        </p:nvSpPr>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4" name="Date Placeholder 3">
            <a:extLst>
              <a:ext uri="{FF2B5EF4-FFF2-40B4-BE49-F238E27FC236}">
                <a16:creationId xmlns:a16="http://schemas.microsoft.com/office/drawing/2014/main" id="{BDCF4A34-2442-4E85-AD15-B33EA153DC8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F3E1C4F-11D6-4A80-AE18-42E2F7DBE86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F2BC112-26E8-44C6-8F61-075A672D501D}"/>
              </a:ext>
            </a:extLst>
          </p:cNvPr>
          <p:cNvSpPr>
            <a:spLocks noGrp="1"/>
          </p:cNvSpPr>
          <p:nvPr>
            <p:ph type="sldNum" sz="quarter" idx="4"/>
          </p:nvPr>
        </p:nvSpPr>
        <p:spPr/>
        <p:txBody>
          <a:bodyPr/>
          <a:lstStyle/>
          <a:p>
            <a:fld id="{28B83BC3-069B-46AF-A4E6-C99928E1A4FA}" type="slidenum">
              <a:rPr lang="en-US" smtClean="0"/>
              <a:pPr/>
              <a:t>906</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5BBB9823-8858-4DA6-8034-33380E5D685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854C889-5210-434E-846B-DCEBABF734F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B26E79A-C1AE-4A91-8CF2-210713BC8422}"/>
              </a:ext>
            </a:extLst>
          </p:cNvPr>
          <p:cNvSpPr>
            <a:spLocks noGrp="1"/>
          </p:cNvSpPr>
          <p:nvPr>
            <p:ph type="sldNum" sz="quarter" idx="4"/>
          </p:nvPr>
        </p:nvSpPr>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C1B8D52E-1205-4689-BCE8-9547E44303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AF2012-21F8-4F1F-8752-207BD13998C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731E71F-7AB6-4A23-A570-31D3BE8C3301}"/>
              </a:ext>
            </a:extLst>
          </p:cNvPr>
          <p:cNvSpPr>
            <a:spLocks noGrp="1"/>
          </p:cNvSpPr>
          <p:nvPr>
            <p:ph type="sldNum" sz="quarter" idx="4"/>
          </p:nvPr>
        </p:nvSpPr>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4" name="Date Placeholder 3">
            <a:extLst>
              <a:ext uri="{FF2B5EF4-FFF2-40B4-BE49-F238E27FC236}">
                <a16:creationId xmlns:a16="http://schemas.microsoft.com/office/drawing/2014/main" id="{9DCEB545-1F5D-43EB-BAB2-C8C784F299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11B4B3B-DAA7-4289-8754-5D4BDF942F2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E70FBF0-620B-48F4-BD4D-75F03EA75D53}"/>
              </a:ext>
            </a:extLst>
          </p:cNvPr>
          <p:cNvSpPr>
            <a:spLocks noGrp="1"/>
          </p:cNvSpPr>
          <p:nvPr>
            <p:ph type="sldNum" sz="quarter" idx="4"/>
          </p:nvPr>
        </p:nvSpPr>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6" name="Date Placeholder 5">
            <a:extLst>
              <a:ext uri="{FF2B5EF4-FFF2-40B4-BE49-F238E27FC236}">
                <a16:creationId xmlns:a16="http://schemas.microsoft.com/office/drawing/2014/main" id="{37263073-66DE-4E86-A22F-1FB64E93D849}"/>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515DD7D-762A-4E0A-A04F-A50B48BDA12F}"/>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69BF2D18-BDFC-470C-B536-6BD60C879012}"/>
              </a:ext>
            </a:extLst>
          </p:cNvPr>
          <p:cNvSpPr>
            <a:spLocks noGrp="1"/>
          </p:cNvSpPr>
          <p:nvPr>
            <p:ph type="sldNum" sz="quarter" idx="4"/>
          </p:nvPr>
        </p:nvSpPr>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C9DECC3-439D-4ADB-A653-4FFB0A24E5E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FE2A87-6801-41C3-8EF6-29209E59B2E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1973C2C-7793-48DF-B09C-5218615777CD}"/>
              </a:ext>
            </a:extLst>
          </p:cNvPr>
          <p:cNvSpPr>
            <a:spLocks noGrp="1"/>
          </p:cNvSpPr>
          <p:nvPr>
            <p:ph type="sldNum" sz="quarter" idx="4"/>
          </p:nvPr>
        </p:nvSpPr>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F73A6212-7BF7-4A06-AFBA-92E69B4E040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38A7D5-20C3-44B0-AEF2-9809ABBBD0B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B7C9040-6813-4A07-B453-15E4DBFDF7D0}"/>
              </a:ext>
            </a:extLst>
          </p:cNvPr>
          <p:cNvSpPr>
            <a:spLocks noGrp="1"/>
          </p:cNvSpPr>
          <p:nvPr>
            <p:ph type="sldNum" sz="quarter" idx="4"/>
          </p:nvPr>
        </p:nvSpPr>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74622879-BEF3-4D5E-8C10-F5F6BD5384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F99291-B457-4F3F-86AA-E01EEAC8E46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5418F4A-07FA-4A20-9BEC-1891F34B737E}"/>
              </a:ext>
            </a:extLst>
          </p:cNvPr>
          <p:cNvSpPr>
            <a:spLocks noGrp="1"/>
          </p:cNvSpPr>
          <p:nvPr>
            <p:ph type="sldNum" sz="quarter" idx="4"/>
          </p:nvPr>
        </p:nvSpPr>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4" name="Date Placeholder 3">
            <a:extLst>
              <a:ext uri="{FF2B5EF4-FFF2-40B4-BE49-F238E27FC236}">
                <a16:creationId xmlns:a16="http://schemas.microsoft.com/office/drawing/2014/main" id="{1CABE598-E4EF-4535-83FF-DF6E16AE7AC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CF7D0E-663A-4EA4-996F-220769D56DA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2C3E68E-0632-4E25-8016-C7714D8FC353}"/>
              </a:ext>
            </a:extLst>
          </p:cNvPr>
          <p:cNvSpPr>
            <a:spLocks noGrp="1"/>
          </p:cNvSpPr>
          <p:nvPr>
            <p:ph type="sldNum" sz="quarter" idx="4"/>
          </p:nvPr>
        </p:nvSpPr>
        <p:spPr/>
        <p:txBody>
          <a:bodyPr/>
          <a:lstStyle/>
          <a:p>
            <a:fld id="{28B83BC3-069B-46AF-A4E6-C99928E1A4FA}" type="slidenum">
              <a:rPr lang="en-US" smtClean="0"/>
              <a:pPr/>
              <a:t>913</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4" name="Date Placeholder 3">
            <a:extLst>
              <a:ext uri="{FF2B5EF4-FFF2-40B4-BE49-F238E27FC236}">
                <a16:creationId xmlns:a16="http://schemas.microsoft.com/office/drawing/2014/main" id="{D802D164-22B2-4CE0-ABC4-70207D4B96C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D798A2-973E-4A8C-BF6F-DDD70B792B4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55E880-8E4A-4F24-B57C-A5BC0BBE6810}"/>
              </a:ext>
            </a:extLst>
          </p:cNvPr>
          <p:cNvSpPr>
            <a:spLocks noGrp="1"/>
          </p:cNvSpPr>
          <p:nvPr>
            <p:ph type="sldNum" sz="quarter" idx="4"/>
          </p:nvPr>
        </p:nvSpPr>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3" name="Date Placeholder 2">
            <a:extLst>
              <a:ext uri="{FF2B5EF4-FFF2-40B4-BE49-F238E27FC236}">
                <a16:creationId xmlns:a16="http://schemas.microsoft.com/office/drawing/2014/main" id="{E73E0C78-E326-4401-B47A-6652358B069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D239FD0-FD21-46AA-BB25-A4982FC0DB5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1C6CE443-ACFF-453D-9A4A-960DB206A480}"/>
              </a:ext>
            </a:extLst>
          </p:cNvPr>
          <p:cNvSpPr>
            <a:spLocks noGrp="1"/>
          </p:cNvSpPr>
          <p:nvPr>
            <p:ph type="sldNum" sz="quarter" idx="4"/>
          </p:nvPr>
        </p:nvSpPr>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4" name="Date Placeholder 3">
            <a:extLst>
              <a:ext uri="{FF2B5EF4-FFF2-40B4-BE49-F238E27FC236}">
                <a16:creationId xmlns:a16="http://schemas.microsoft.com/office/drawing/2014/main" id="{7FC5DD4D-C2BC-40B6-AB78-B9358225AE3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C6FAA7-A9F4-4984-9825-92495DEDE48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6B22ACD-8A37-434A-8DDF-3D398443DAA2}"/>
              </a:ext>
            </a:extLst>
          </p:cNvPr>
          <p:cNvSpPr>
            <a:spLocks noGrp="1"/>
          </p:cNvSpPr>
          <p:nvPr>
            <p:ph type="sldNum" sz="quarter" idx="4"/>
          </p:nvPr>
        </p:nvSpPr>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4" name="Date Placeholder 3">
            <a:extLst>
              <a:ext uri="{FF2B5EF4-FFF2-40B4-BE49-F238E27FC236}">
                <a16:creationId xmlns:a16="http://schemas.microsoft.com/office/drawing/2014/main" id="{D419930F-F15C-4BE7-B709-F6AFF894B3C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BF885DC-27F7-460C-ADB6-D4E70D7E47B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177A387C-D845-4A20-94E6-17D2EADEE5AE}"/>
              </a:ext>
            </a:extLst>
          </p:cNvPr>
          <p:cNvSpPr>
            <a:spLocks noGrp="1"/>
          </p:cNvSpPr>
          <p:nvPr>
            <p:ph type="sldNum" sz="quarter" idx="4"/>
          </p:nvPr>
        </p:nvSpPr>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4" name="Date Placeholder 3">
            <a:extLst>
              <a:ext uri="{FF2B5EF4-FFF2-40B4-BE49-F238E27FC236}">
                <a16:creationId xmlns:a16="http://schemas.microsoft.com/office/drawing/2014/main" id="{8B1F01F2-F0DB-4C20-A8AC-2420E973447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09D46E0-5DA4-4DC8-862D-674CCF1B839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1DC11F7-1570-43BA-9011-CAA8A2B21C5A}"/>
              </a:ext>
            </a:extLst>
          </p:cNvPr>
          <p:cNvSpPr>
            <a:spLocks noGrp="1"/>
          </p:cNvSpPr>
          <p:nvPr>
            <p:ph type="sldNum" sz="quarter" idx="4"/>
          </p:nvPr>
        </p:nvSpPr>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4" name="Date Placeholder 3">
            <a:extLst>
              <a:ext uri="{FF2B5EF4-FFF2-40B4-BE49-F238E27FC236}">
                <a16:creationId xmlns:a16="http://schemas.microsoft.com/office/drawing/2014/main" id="{3A42D4B5-7CC9-4757-B3BE-B695AA900A8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F9D818-94B1-4DD2-BC91-4E3AFD9EAEA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84B5C25-71E6-42F1-99A6-2F34C2A8B291}"/>
              </a:ext>
            </a:extLst>
          </p:cNvPr>
          <p:cNvSpPr>
            <a:spLocks noGrp="1"/>
          </p:cNvSpPr>
          <p:nvPr>
            <p:ph type="sldNum" sz="quarter" idx="4"/>
          </p:nvPr>
        </p:nvSpPr>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6" name="Date Placeholder 5">
            <a:extLst>
              <a:ext uri="{FF2B5EF4-FFF2-40B4-BE49-F238E27FC236}">
                <a16:creationId xmlns:a16="http://schemas.microsoft.com/office/drawing/2014/main" id="{EB58B4BA-7E6B-4942-B672-D6680C0DB40C}"/>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263C4A9-1F2A-45E3-8E87-97D9866B4831}"/>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7828350-FCBE-406C-950D-36BC647D67A9}"/>
              </a:ext>
            </a:extLst>
          </p:cNvPr>
          <p:cNvSpPr>
            <a:spLocks noGrp="1"/>
          </p:cNvSpPr>
          <p:nvPr>
            <p:ph type="sldNum" sz="quarter" idx="4"/>
          </p:nvPr>
        </p:nvSpPr>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4" name="Date Placeholder 3">
            <a:extLst>
              <a:ext uri="{FF2B5EF4-FFF2-40B4-BE49-F238E27FC236}">
                <a16:creationId xmlns:a16="http://schemas.microsoft.com/office/drawing/2014/main" id="{5883D607-1E6A-4CAE-93E6-5C3F449ECE7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249330-39F6-4737-9E87-B9D82B91936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58AB6C3-154E-49D2-8A3F-266E8BA9F66A}"/>
              </a:ext>
            </a:extLst>
          </p:cNvPr>
          <p:cNvSpPr>
            <a:spLocks noGrp="1"/>
          </p:cNvSpPr>
          <p:nvPr>
            <p:ph type="sldNum" sz="quarter" idx="4"/>
          </p:nvPr>
        </p:nvSpPr>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3" name="Date Placeholder 2">
            <a:extLst>
              <a:ext uri="{FF2B5EF4-FFF2-40B4-BE49-F238E27FC236}">
                <a16:creationId xmlns:a16="http://schemas.microsoft.com/office/drawing/2014/main" id="{4ADD9DA9-B35A-422D-8CD8-A91E663489B2}"/>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4AC8EB-48FC-4936-9EC5-3883D3E0025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64AA597-BF76-4940-811D-49FAE044CCD1}"/>
              </a:ext>
            </a:extLst>
          </p:cNvPr>
          <p:cNvSpPr>
            <a:spLocks noGrp="1"/>
          </p:cNvSpPr>
          <p:nvPr>
            <p:ph type="sldNum" sz="quarter" idx="4"/>
          </p:nvPr>
        </p:nvSpPr>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3" name="Date Placeholder 2">
            <a:extLst>
              <a:ext uri="{FF2B5EF4-FFF2-40B4-BE49-F238E27FC236}">
                <a16:creationId xmlns:a16="http://schemas.microsoft.com/office/drawing/2014/main" id="{B7286C18-A097-4A70-B0AA-D0A67ACDD7E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7CD3F80-226E-4E44-A06A-FB76756E7E23}"/>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13CCD20-2A6A-43A9-8C90-158FE7A4CB08}"/>
              </a:ext>
            </a:extLst>
          </p:cNvPr>
          <p:cNvSpPr>
            <a:spLocks noGrp="1"/>
          </p:cNvSpPr>
          <p:nvPr>
            <p:ph type="sldNum" sz="quarter" idx="4"/>
          </p:nvPr>
        </p:nvSpPr>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4" name="Date Placeholder 3">
            <a:extLst>
              <a:ext uri="{FF2B5EF4-FFF2-40B4-BE49-F238E27FC236}">
                <a16:creationId xmlns:a16="http://schemas.microsoft.com/office/drawing/2014/main" id="{04198B68-EF49-45E4-8086-5D2165509FF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E5E13B-89C2-4BDB-BA0A-23C560451DA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A879E7C-2C05-4EB5-B125-2928969869FE}"/>
              </a:ext>
            </a:extLst>
          </p:cNvPr>
          <p:cNvSpPr>
            <a:spLocks noGrp="1"/>
          </p:cNvSpPr>
          <p:nvPr>
            <p:ph type="sldNum" sz="quarter" idx="4"/>
          </p:nvPr>
        </p:nvSpPr>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4" name="Date Placeholder 3">
            <a:extLst>
              <a:ext uri="{FF2B5EF4-FFF2-40B4-BE49-F238E27FC236}">
                <a16:creationId xmlns:a16="http://schemas.microsoft.com/office/drawing/2014/main" id="{C8682390-C3DB-4DC3-AA0F-14DA3410DF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03BF81-A290-4CA4-A45F-1BEE7376227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2A527E1-C08F-48FD-8759-9E278B1451A8}"/>
              </a:ext>
            </a:extLst>
          </p:cNvPr>
          <p:cNvSpPr>
            <a:spLocks noGrp="1"/>
          </p:cNvSpPr>
          <p:nvPr>
            <p:ph type="sldNum" sz="quarter" idx="4"/>
          </p:nvPr>
        </p:nvSpPr>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4" name="Date Placeholder 3">
            <a:extLst>
              <a:ext uri="{FF2B5EF4-FFF2-40B4-BE49-F238E27FC236}">
                <a16:creationId xmlns:a16="http://schemas.microsoft.com/office/drawing/2014/main" id="{28194ABB-FD5B-4C9C-8838-5338E098261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8853048-3B80-41E4-AC5C-AC903184DB7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AE3B523-D725-4FE8-AF26-0D4DD73FA472}"/>
              </a:ext>
            </a:extLst>
          </p:cNvPr>
          <p:cNvSpPr>
            <a:spLocks noGrp="1"/>
          </p:cNvSpPr>
          <p:nvPr>
            <p:ph type="sldNum" sz="quarter" idx="4"/>
          </p:nvPr>
        </p:nvSpPr>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4" name="Date Placeholder 3">
            <a:extLst>
              <a:ext uri="{FF2B5EF4-FFF2-40B4-BE49-F238E27FC236}">
                <a16:creationId xmlns:a16="http://schemas.microsoft.com/office/drawing/2014/main" id="{1472E77C-C75F-47CA-B88A-8C9B40FD480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2F580F-BA51-49A8-93BB-909D5787DEA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FECB2EE-336C-4B50-A9FB-D7CD26DF921A}"/>
              </a:ext>
            </a:extLst>
          </p:cNvPr>
          <p:cNvSpPr>
            <a:spLocks noGrp="1"/>
          </p:cNvSpPr>
          <p:nvPr>
            <p:ph type="sldNum" sz="quarter" idx="4"/>
          </p:nvPr>
        </p:nvSpPr>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4" name="Date Placeholder 3">
            <a:extLst>
              <a:ext uri="{FF2B5EF4-FFF2-40B4-BE49-F238E27FC236}">
                <a16:creationId xmlns:a16="http://schemas.microsoft.com/office/drawing/2014/main" id="{AB9DEDA6-5D04-4A9A-837E-4B1847DD8299}"/>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6B1D322-51B2-4917-B8FB-A19CE1F2F60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5CC4AAC-643A-48CC-83F7-3AAD8531AFE5}"/>
              </a:ext>
            </a:extLst>
          </p:cNvPr>
          <p:cNvSpPr>
            <a:spLocks noGrp="1"/>
          </p:cNvSpPr>
          <p:nvPr>
            <p:ph type="sldNum" sz="quarter" idx="4"/>
          </p:nvPr>
        </p:nvSpPr>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3" name="Date Placeholder 2">
            <a:extLst>
              <a:ext uri="{FF2B5EF4-FFF2-40B4-BE49-F238E27FC236}">
                <a16:creationId xmlns:a16="http://schemas.microsoft.com/office/drawing/2014/main" id="{AFE3382C-55BB-4F1F-99BF-2C4B7937F38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03FB77-37F4-4010-B844-DF3C12DD2AD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64A6A9C5-739E-4C40-A2FE-AF682E14C5E2}"/>
              </a:ext>
            </a:extLst>
          </p:cNvPr>
          <p:cNvSpPr>
            <a:spLocks noGrp="1"/>
          </p:cNvSpPr>
          <p:nvPr>
            <p:ph type="sldNum" sz="quarter" idx="4"/>
          </p:nvPr>
        </p:nvSpPr>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FE3BD7A8-EDD8-43AB-9930-838DF2736C5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5C9F52-3CD9-4B7C-9550-6E7E4441266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2CD04648-0322-439A-A473-DEF1E81A49F2}"/>
              </a:ext>
            </a:extLst>
          </p:cNvPr>
          <p:cNvSpPr>
            <a:spLocks noGrp="1"/>
          </p:cNvSpPr>
          <p:nvPr>
            <p:ph type="sldNum" sz="quarter" idx="4"/>
          </p:nvPr>
        </p:nvSpPr>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6" name="Date Placeholder 5">
            <a:extLst>
              <a:ext uri="{FF2B5EF4-FFF2-40B4-BE49-F238E27FC236}">
                <a16:creationId xmlns:a16="http://schemas.microsoft.com/office/drawing/2014/main" id="{7CC56F94-165D-4B00-BCFE-DF8212A5B028}"/>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0435346-10D8-4829-9FAF-8218BFAF9E98}"/>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C77F1732-CB7F-49B6-B0EA-30EC528A6FCD}"/>
              </a:ext>
            </a:extLst>
          </p:cNvPr>
          <p:cNvSpPr>
            <a:spLocks noGrp="1"/>
          </p:cNvSpPr>
          <p:nvPr>
            <p:ph type="sldNum" sz="quarter" idx="4"/>
          </p:nvPr>
        </p:nvSpPr>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3" name="Date Placeholder 2">
            <a:extLst>
              <a:ext uri="{FF2B5EF4-FFF2-40B4-BE49-F238E27FC236}">
                <a16:creationId xmlns:a16="http://schemas.microsoft.com/office/drawing/2014/main" id="{9B0889E1-3D03-437B-953B-8A12EDACEF8E}"/>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00CC00D-E5BA-402E-9D80-D84A07BB7B25}"/>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539C4C9-CEDE-4EDD-89DC-FE00FB15E09C}"/>
              </a:ext>
            </a:extLst>
          </p:cNvPr>
          <p:cNvSpPr>
            <a:spLocks noGrp="1"/>
          </p:cNvSpPr>
          <p:nvPr>
            <p:ph type="sldNum" sz="quarter" idx="4"/>
          </p:nvPr>
        </p:nvSpPr>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4" name="Date Placeholder 3">
            <a:extLst>
              <a:ext uri="{FF2B5EF4-FFF2-40B4-BE49-F238E27FC236}">
                <a16:creationId xmlns:a16="http://schemas.microsoft.com/office/drawing/2014/main" id="{02BAEAAE-22F1-48D1-B2DB-8245B241F8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DA49BD3-EAD6-4AF0-8257-813AE8CECFB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244B8C2-FFD2-46B9-97BE-5458C06F367E}"/>
              </a:ext>
            </a:extLst>
          </p:cNvPr>
          <p:cNvSpPr>
            <a:spLocks noGrp="1"/>
          </p:cNvSpPr>
          <p:nvPr>
            <p:ph type="sldNum" sz="quarter" idx="4"/>
          </p:nvPr>
        </p:nvSpPr>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4" name="Date Placeholder 3">
            <a:extLst>
              <a:ext uri="{FF2B5EF4-FFF2-40B4-BE49-F238E27FC236}">
                <a16:creationId xmlns:a16="http://schemas.microsoft.com/office/drawing/2014/main" id="{86630DAE-EC2C-4615-AF3B-6EB2E157B7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51E419-A760-4BD5-9B3D-246BE4C3861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E0C1B23-DDD7-4BAA-A429-D3EB4A51C5EB}"/>
              </a:ext>
            </a:extLst>
          </p:cNvPr>
          <p:cNvSpPr>
            <a:spLocks noGrp="1"/>
          </p:cNvSpPr>
          <p:nvPr>
            <p:ph type="sldNum" sz="quarter" idx="4"/>
          </p:nvPr>
        </p:nvSpPr>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4" name="Date Placeholder 3">
            <a:extLst>
              <a:ext uri="{FF2B5EF4-FFF2-40B4-BE49-F238E27FC236}">
                <a16:creationId xmlns:a16="http://schemas.microsoft.com/office/drawing/2014/main" id="{F297D96D-8F9A-46A9-9096-DA483AE60C9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B9EFD4-1143-40EE-99A5-21BAC31857C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69A7E23-C361-4D37-93A4-BCBFD9FF2774}"/>
              </a:ext>
            </a:extLst>
          </p:cNvPr>
          <p:cNvSpPr>
            <a:spLocks noGrp="1"/>
          </p:cNvSpPr>
          <p:nvPr>
            <p:ph type="sldNum" sz="quarter" idx="4"/>
          </p:nvPr>
        </p:nvSpPr>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4" name="Date Placeholder 3">
            <a:extLst>
              <a:ext uri="{FF2B5EF4-FFF2-40B4-BE49-F238E27FC236}">
                <a16:creationId xmlns:a16="http://schemas.microsoft.com/office/drawing/2014/main" id="{FE9EC0F7-A605-47C2-9A5E-EA44902B80F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9CA9FE-D770-4115-853B-69EAE1CE09A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91DAE22-12E0-4089-933D-4064340F4EDB}"/>
              </a:ext>
            </a:extLst>
          </p:cNvPr>
          <p:cNvSpPr>
            <a:spLocks noGrp="1"/>
          </p:cNvSpPr>
          <p:nvPr>
            <p:ph type="sldNum" sz="quarter" idx="4"/>
          </p:nvPr>
        </p:nvSpPr>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4" name="Date Placeholder 3">
            <a:extLst>
              <a:ext uri="{FF2B5EF4-FFF2-40B4-BE49-F238E27FC236}">
                <a16:creationId xmlns:a16="http://schemas.microsoft.com/office/drawing/2014/main" id="{754351DD-CB3F-4AC4-92DA-D5F9857B0DF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6B6150-E5F4-4C09-A9DE-21F72A3730C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0211CFA-BD5B-4537-9A9E-416A9AFA988E}"/>
              </a:ext>
            </a:extLst>
          </p:cNvPr>
          <p:cNvSpPr>
            <a:spLocks noGrp="1"/>
          </p:cNvSpPr>
          <p:nvPr>
            <p:ph type="sldNum" sz="quarter" idx="4"/>
          </p:nvPr>
        </p:nvSpPr>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4" name="Date Placeholder 3">
            <a:extLst>
              <a:ext uri="{FF2B5EF4-FFF2-40B4-BE49-F238E27FC236}">
                <a16:creationId xmlns:a16="http://schemas.microsoft.com/office/drawing/2014/main" id="{7920ECBF-F5B5-4522-BB7F-32315BBBEE7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B296D1-BF58-49B4-9405-17077A9E1FFC}"/>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03D9BF4-9A3E-4678-9F92-20EDDA4A9DD6}"/>
              </a:ext>
            </a:extLst>
          </p:cNvPr>
          <p:cNvSpPr>
            <a:spLocks noGrp="1"/>
          </p:cNvSpPr>
          <p:nvPr>
            <p:ph type="sldNum" sz="quarter" idx="4"/>
          </p:nvPr>
        </p:nvSpPr>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4" name="Date Placeholder 3">
            <a:extLst>
              <a:ext uri="{FF2B5EF4-FFF2-40B4-BE49-F238E27FC236}">
                <a16:creationId xmlns:a16="http://schemas.microsoft.com/office/drawing/2014/main" id="{7A275310-7F4C-4C8B-A468-3A4D2961AA17}"/>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C036D0B0-EC6A-4DAB-BFBC-00E8AC867298}"/>
              </a:ext>
            </a:extLst>
          </p:cNvPr>
          <p:cNvSpPr>
            <a:spLocks noGrp="1"/>
          </p:cNvSpPr>
          <p:nvPr>
            <p:ph type="ftr" sz="quarter" idx="3"/>
          </p:nvPr>
        </p:nvSpPr>
        <p:spPr/>
        <p:txBody>
          <a:bodyPr/>
          <a:lstStyle/>
          <a:p>
            <a:r>
              <a:rPr lang="en-US"/>
              <a:t>© RB Sigma LLC.</a:t>
            </a:r>
            <a:endParaRPr lang="en-US" dirty="0"/>
          </a:p>
        </p:txBody>
      </p:sp>
      <p:sp>
        <p:nvSpPr>
          <p:cNvPr id="18" name="Slide Number Placeholder 17">
            <a:extLst>
              <a:ext uri="{FF2B5EF4-FFF2-40B4-BE49-F238E27FC236}">
                <a16:creationId xmlns:a16="http://schemas.microsoft.com/office/drawing/2014/main" id="{2F08F3BD-0FE9-4AE5-ADE7-01C02BE430A2}"/>
              </a:ext>
            </a:extLst>
          </p:cNvPr>
          <p:cNvSpPr>
            <a:spLocks noGrp="1"/>
          </p:cNvSpPr>
          <p:nvPr>
            <p:ph type="sldNum" sz="quarter" idx="4"/>
          </p:nvPr>
        </p:nvSpPr>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4" name="Date Placeholder 3">
            <a:extLst>
              <a:ext uri="{FF2B5EF4-FFF2-40B4-BE49-F238E27FC236}">
                <a16:creationId xmlns:a16="http://schemas.microsoft.com/office/drawing/2014/main" id="{783C3C7B-0DC0-4378-BE46-899861FDC04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984927-B43F-4396-BBD2-89A6C93B4E3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7FF3FAD-6C9A-448A-9576-64F67CC4ED0D}"/>
              </a:ext>
            </a:extLst>
          </p:cNvPr>
          <p:cNvSpPr>
            <a:spLocks noGrp="1"/>
          </p:cNvSpPr>
          <p:nvPr>
            <p:ph type="sldNum" sz="quarter" idx="4"/>
          </p:nvPr>
        </p:nvSpPr>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5AD1882-FB8D-44F9-9FEF-9252F6BA72A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B56CE75-E404-49A5-BA62-0542809543F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868169F-A323-407A-AA76-A19538A6285A}"/>
              </a:ext>
            </a:extLst>
          </p:cNvPr>
          <p:cNvSpPr>
            <a:spLocks noGrp="1"/>
          </p:cNvSpPr>
          <p:nvPr>
            <p:ph type="sldNum" sz="quarter" idx="4"/>
          </p:nvPr>
        </p:nvSpPr>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6" name="Date Placeholder 5">
            <a:extLst>
              <a:ext uri="{FF2B5EF4-FFF2-40B4-BE49-F238E27FC236}">
                <a16:creationId xmlns:a16="http://schemas.microsoft.com/office/drawing/2014/main" id="{3BADDD4C-0E82-460D-97A3-E3A95C6E9B5E}"/>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B11FAE-E439-4241-8212-403F226571AF}"/>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80A8FBA4-87DE-4261-B9EC-1F2680EDD83C}"/>
              </a:ext>
            </a:extLst>
          </p:cNvPr>
          <p:cNvSpPr>
            <a:spLocks noGrp="1"/>
          </p:cNvSpPr>
          <p:nvPr>
            <p:ph type="sldNum" sz="quarter" idx="4"/>
          </p:nvPr>
        </p:nvSpPr>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4" name="Date Placeholder 3">
            <a:extLst>
              <a:ext uri="{FF2B5EF4-FFF2-40B4-BE49-F238E27FC236}">
                <a16:creationId xmlns:a16="http://schemas.microsoft.com/office/drawing/2014/main" id="{1F72044B-0DBD-4581-83C1-F1986C840D9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2CBED4-896D-437F-93DB-F1981C67D51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3D037F5E-1DE7-4E4B-8416-8E759F0A5EBC}"/>
              </a:ext>
            </a:extLst>
          </p:cNvPr>
          <p:cNvSpPr>
            <a:spLocks noGrp="1"/>
          </p:cNvSpPr>
          <p:nvPr>
            <p:ph type="sldNum" sz="quarter" idx="4"/>
          </p:nvPr>
        </p:nvSpPr>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4" name="Date Placeholder 3">
            <a:extLst>
              <a:ext uri="{FF2B5EF4-FFF2-40B4-BE49-F238E27FC236}">
                <a16:creationId xmlns:a16="http://schemas.microsoft.com/office/drawing/2014/main" id="{A4F00487-71CA-4B96-BA24-E3FE4FC3C92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81B523-5FE9-4406-9190-1D32CC229FF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72A13BA-EE18-4BA8-8558-93C35347CFFA}"/>
              </a:ext>
            </a:extLst>
          </p:cNvPr>
          <p:cNvSpPr>
            <a:spLocks noGrp="1"/>
          </p:cNvSpPr>
          <p:nvPr>
            <p:ph type="sldNum" sz="quarter" idx="4"/>
          </p:nvPr>
        </p:nvSpPr>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4" name="Date Placeholder 3">
            <a:extLst>
              <a:ext uri="{FF2B5EF4-FFF2-40B4-BE49-F238E27FC236}">
                <a16:creationId xmlns:a16="http://schemas.microsoft.com/office/drawing/2014/main" id="{10444F47-48CC-4F69-A915-D62A48BCF8F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AD7A67-14F6-49F6-9199-B00692EAB9A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F7722C38-10BD-42D0-A4F7-6F8F1740ADB5}"/>
              </a:ext>
            </a:extLst>
          </p:cNvPr>
          <p:cNvSpPr>
            <a:spLocks noGrp="1"/>
          </p:cNvSpPr>
          <p:nvPr>
            <p:ph type="sldNum" sz="quarter" idx="4"/>
          </p:nvPr>
        </p:nvSpPr>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4" name="Date Placeholder 3">
            <a:extLst>
              <a:ext uri="{FF2B5EF4-FFF2-40B4-BE49-F238E27FC236}">
                <a16:creationId xmlns:a16="http://schemas.microsoft.com/office/drawing/2014/main" id="{5C73C651-EC69-47EB-A8CD-DEC52C0764D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143BFF-6801-419E-A0FF-CFEFBDF7481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205FAE5-C69A-4D64-9206-90553434E68A}"/>
              </a:ext>
            </a:extLst>
          </p:cNvPr>
          <p:cNvSpPr>
            <a:spLocks noGrp="1"/>
          </p:cNvSpPr>
          <p:nvPr>
            <p:ph type="sldNum" sz="quarter" idx="4"/>
          </p:nvPr>
        </p:nvSpPr>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01027E74-3A48-4A99-9603-C5FA4414D83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1648C8C-163F-4A2A-89F4-7CE376B6186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31C6C6F-20DB-4986-8CA5-5B2C8641FE16}"/>
              </a:ext>
            </a:extLst>
          </p:cNvPr>
          <p:cNvSpPr>
            <a:spLocks noGrp="1"/>
          </p:cNvSpPr>
          <p:nvPr>
            <p:ph type="sldNum" sz="quarter" idx="4"/>
          </p:nvPr>
        </p:nvSpPr>
        <p:spPr/>
        <p:txBody>
          <a:bodyPr/>
          <a:lstStyle/>
          <a:p>
            <a:fld id="{28B83BC3-069B-46AF-A4E6-C99928E1A4FA}" type="slidenum">
              <a:rPr lang="en-US" smtClean="0"/>
              <a:pPr/>
              <a:t>944</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6D6E4E5D-44CD-4396-BB02-E9CBA7B9193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6106D2-E6B8-4D8D-B7D1-A69D09A9FF8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5785CF-5912-4C17-A858-4DE2CADA0A59}"/>
              </a:ext>
            </a:extLst>
          </p:cNvPr>
          <p:cNvSpPr>
            <a:spLocks noGrp="1"/>
          </p:cNvSpPr>
          <p:nvPr>
            <p:ph type="sldNum" sz="quarter" idx="4"/>
          </p:nvPr>
        </p:nvSpPr>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3" name="Date Placeholder 2">
            <a:extLst>
              <a:ext uri="{FF2B5EF4-FFF2-40B4-BE49-F238E27FC236}">
                <a16:creationId xmlns:a16="http://schemas.microsoft.com/office/drawing/2014/main" id="{BEEE1541-C697-4014-91D5-28B3ABD40003}"/>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AB2FBBD-BD27-48BB-A192-4EE533EB81B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81CF2362-CAEC-4662-B155-C5A9ED74785C}"/>
              </a:ext>
            </a:extLst>
          </p:cNvPr>
          <p:cNvSpPr>
            <a:spLocks noGrp="1"/>
          </p:cNvSpPr>
          <p:nvPr>
            <p:ph type="sldNum" sz="quarter" idx="4"/>
          </p:nvPr>
        </p:nvSpPr>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4" name="Date Placeholder 3">
            <a:extLst>
              <a:ext uri="{FF2B5EF4-FFF2-40B4-BE49-F238E27FC236}">
                <a16:creationId xmlns:a16="http://schemas.microsoft.com/office/drawing/2014/main" id="{E8138872-C5CA-4844-9EBF-61A9A75401A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2887FC-A108-46A0-9C53-E9DB616AC84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34AA0B9-1558-4B9E-9406-E059F37D1BD1}"/>
              </a:ext>
            </a:extLst>
          </p:cNvPr>
          <p:cNvSpPr>
            <a:spLocks noGrp="1"/>
          </p:cNvSpPr>
          <p:nvPr>
            <p:ph type="sldNum" sz="quarter" idx="4"/>
          </p:nvPr>
        </p:nvSpPr>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79874"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79875"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79876"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4" name="Date Placeholder 3">
            <a:extLst>
              <a:ext uri="{FF2B5EF4-FFF2-40B4-BE49-F238E27FC236}">
                <a16:creationId xmlns:a16="http://schemas.microsoft.com/office/drawing/2014/main" id="{2E936ADA-8E71-4382-A594-5DC08A7AAE4D}"/>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F25DFBE-948A-4391-8F6A-853D7F214C7C}"/>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7364308D-2385-4823-BA53-639CE343D816}"/>
              </a:ext>
            </a:extLst>
          </p:cNvPr>
          <p:cNvSpPr>
            <a:spLocks noGrp="1"/>
          </p:cNvSpPr>
          <p:nvPr>
            <p:ph type="sldNum" sz="quarter" idx="4"/>
          </p:nvPr>
        </p:nvSpPr>
        <p:spPr/>
        <p:txBody>
          <a:bodyPr/>
          <a:lstStyle/>
          <a:p>
            <a:fld id="{28B83BC3-069B-46AF-A4E6-C99928E1A4FA}" type="slidenum">
              <a:rPr lang="en-US" smtClean="0"/>
              <a:pPr/>
              <a:t>948</a:t>
            </a:fld>
            <a:endParaRPr lang="en-US" dirty="0"/>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80898"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80899"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a:extLst/>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80900"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FAFF21ED-C421-4285-8087-B8763661AAF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788594-7CB9-446B-BC3A-DCE18D78A49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DBA02A6-5471-46F8-8BE9-B5DA1EC1B73F}"/>
              </a:ext>
            </a:extLst>
          </p:cNvPr>
          <p:cNvSpPr>
            <a:spLocks noGrp="1"/>
          </p:cNvSpPr>
          <p:nvPr>
            <p:ph type="sldNum" sz="quarter" idx="4"/>
          </p:nvPr>
        </p:nvSpPr>
        <p:spPr/>
        <p:txBody>
          <a:bodyPr/>
          <a:lstStyle/>
          <a:p>
            <a:fld id="{28B83BC3-069B-46AF-A4E6-C99928E1A4FA}" type="slidenum">
              <a:rPr lang="en-US" smtClean="0"/>
              <a:pPr/>
              <a:t>949</a:t>
            </a:fld>
            <a:endParaRPr lang="en-US" dirty="0"/>
          </a:p>
        </p:txBody>
      </p:sp>
    </p:spTree>
    <p:custDataLst>
      <p:tags r:id="rId2"/>
    </p:custDataLst>
    <p:extLst>
      <p:ext uri="{BB962C8B-B14F-4D97-AF65-F5344CB8AC3E}">
        <p14:creationId xmlns:p14="http://schemas.microsoft.com/office/powerpoint/2010/main" val="20963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6" name="Date Placeholder 5">
            <a:extLst>
              <a:ext uri="{FF2B5EF4-FFF2-40B4-BE49-F238E27FC236}">
                <a16:creationId xmlns:a16="http://schemas.microsoft.com/office/drawing/2014/main" id="{E0EC7A47-0C94-4257-B765-76C5B2C47A11}"/>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A42BCBB-EDB9-451B-BE6B-864E1C7034B8}"/>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C2AD473-1B8B-47D7-92BC-B16B221DB457}"/>
              </a:ext>
            </a:extLst>
          </p:cNvPr>
          <p:cNvSpPr>
            <a:spLocks noGrp="1"/>
          </p:cNvSpPr>
          <p:nvPr>
            <p:ph type="sldNum" sz="quarter" idx="4"/>
          </p:nvPr>
        </p:nvSpPr>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4" name="Date Placeholder 3">
            <a:extLst>
              <a:ext uri="{FF2B5EF4-FFF2-40B4-BE49-F238E27FC236}">
                <a16:creationId xmlns:a16="http://schemas.microsoft.com/office/drawing/2014/main" id="{247D652E-3F38-45D3-A6DB-C822C1DDF9F6}"/>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9F5FBB-3191-493C-8D0D-09368CD0F68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3258F2D-2D78-4BCB-A06C-2F667552D956}"/>
              </a:ext>
            </a:extLst>
          </p:cNvPr>
          <p:cNvSpPr>
            <a:spLocks noGrp="1"/>
          </p:cNvSpPr>
          <p:nvPr>
            <p:ph type="sldNum" sz="quarter" idx="4"/>
          </p:nvPr>
        </p:nvSpPr>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C1E2EEA1-CBF0-4412-AC87-1B46343BFD8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D93D643-AB16-4780-9B08-13D9324E1C3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0816459-FA92-472A-B30D-0C0F479572D0}"/>
              </a:ext>
            </a:extLst>
          </p:cNvPr>
          <p:cNvSpPr>
            <a:spLocks noGrp="1"/>
          </p:cNvSpPr>
          <p:nvPr>
            <p:ph type="sldNum" sz="quarter" idx="4"/>
          </p:nvPr>
        </p:nvSpPr>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4" name="Date Placeholder 3">
            <a:extLst>
              <a:ext uri="{FF2B5EF4-FFF2-40B4-BE49-F238E27FC236}">
                <a16:creationId xmlns:a16="http://schemas.microsoft.com/office/drawing/2014/main" id="{356879A8-8FDE-4810-BD28-13BB92D434A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D37BD3-5FEE-4DAE-A039-971C68247DE1}"/>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6DCAA9D-152F-4DE8-9334-B874B3B82CCB}"/>
              </a:ext>
            </a:extLst>
          </p:cNvPr>
          <p:cNvSpPr>
            <a:spLocks noGrp="1"/>
          </p:cNvSpPr>
          <p:nvPr>
            <p:ph type="sldNum" sz="quarter" idx="4"/>
          </p:nvPr>
        </p:nvSpPr>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3" name="Date Placeholder 2">
            <a:extLst>
              <a:ext uri="{FF2B5EF4-FFF2-40B4-BE49-F238E27FC236}">
                <a16:creationId xmlns:a16="http://schemas.microsoft.com/office/drawing/2014/main" id="{05CCEF68-E1CF-4965-B5E4-FD7F61B7472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ABAD034-36F7-4701-8EF1-D41E89F0A523}"/>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917F60FF-0718-4DE1-9DC5-A68A8AB90D92}"/>
              </a:ext>
            </a:extLst>
          </p:cNvPr>
          <p:cNvSpPr>
            <a:spLocks noGrp="1"/>
          </p:cNvSpPr>
          <p:nvPr>
            <p:ph type="sldNum" sz="quarter" idx="4"/>
          </p:nvPr>
        </p:nvSpPr>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4" name="Date Placeholder 3">
            <a:extLst>
              <a:ext uri="{FF2B5EF4-FFF2-40B4-BE49-F238E27FC236}">
                <a16:creationId xmlns:a16="http://schemas.microsoft.com/office/drawing/2014/main" id="{6EBE7ADB-1CA4-4BF5-A0E4-8356071D2E5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3A203B-9266-463A-8B25-FB1342A72D11}"/>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CAFC0DA-B120-4954-A5ED-FD8B93ACD6C6}"/>
              </a:ext>
            </a:extLst>
          </p:cNvPr>
          <p:cNvSpPr>
            <a:spLocks noGrp="1"/>
          </p:cNvSpPr>
          <p:nvPr>
            <p:ph type="sldNum" sz="quarter" idx="4"/>
          </p:nvPr>
        </p:nvSpPr>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81922"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81923"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81924"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4" name="Date Placeholder 3">
            <a:extLst>
              <a:ext uri="{FF2B5EF4-FFF2-40B4-BE49-F238E27FC236}">
                <a16:creationId xmlns:a16="http://schemas.microsoft.com/office/drawing/2014/main" id="{452C9775-8E0A-4171-94E1-C8AFE29DF157}"/>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65FF6D4-2C7D-473A-8619-EA71C0DD54CF}"/>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7D858753-2182-49C3-BF27-B9489E164102}"/>
              </a:ext>
            </a:extLst>
          </p:cNvPr>
          <p:cNvSpPr>
            <a:spLocks noGrp="1"/>
          </p:cNvSpPr>
          <p:nvPr>
            <p:ph type="sldNum" sz="quarter" idx="4"/>
          </p:nvPr>
        </p:nvSpPr>
        <p:spPr/>
        <p:txBody>
          <a:bodyPr/>
          <a:lstStyle/>
          <a:p>
            <a:fld id="{28B83BC3-069B-46AF-A4E6-C99928E1A4FA}" type="slidenum">
              <a:rPr lang="en-US" smtClean="0"/>
              <a:pPr/>
              <a:t>955</a:t>
            </a:fld>
            <a:endParaRPr lang="en-US" dirty="0"/>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82946"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82947"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82948"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82949"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A16F861-A161-45B8-A140-84CDE50468C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1453D7-FDB8-469C-A91D-BACC86CC446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5AD305F-0104-4CDF-80EC-CA819CABB8BE}"/>
              </a:ext>
            </a:extLst>
          </p:cNvPr>
          <p:cNvSpPr>
            <a:spLocks noGrp="1"/>
          </p:cNvSpPr>
          <p:nvPr>
            <p:ph type="sldNum" sz="quarter" idx="4"/>
          </p:nvPr>
        </p:nvSpPr>
        <p:spPr/>
        <p:txBody>
          <a:bodyPr/>
          <a:lstStyle/>
          <a:p>
            <a:fld id="{28B83BC3-069B-46AF-A4E6-C99928E1A4FA}" type="slidenum">
              <a:rPr lang="en-US" smtClean="0"/>
              <a:pPr/>
              <a:t>956</a:t>
            </a:fld>
            <a:endParaRPr lang="en-US" dirty="0"/>
          </a:p>
        </p:txBody>
      </p:sp>
    </p:spTree>
    <p:custDataLst>
      <p:tags r:id="rId2"/>
    </p:custDataLst>
    <p:extLst>
      <p:ext uri="{BB962C8B-B14F-4D97-AF65-F5344CB8AC3E}">
        <p14:creationId xmlns:p14="http://schemas.microsoft.com/office/powerpoint/2010/main" val="3237948700"/>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4" name="Date Placeholder 3">
            <a:extLst>
              <a:ext uri="{FF2B5EF4-FFF2-40B4-BE49-F238E27FC236}">
                <a16:creationId xmlns:a16="http://schemas.microsoft.com/office/drawing/2014/main" id="{2398EBF2-3251-4E41-9129-33A16D9259FA}"/>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855E5C-D24C-40E0-A738-174A13AA5E22}"/>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39FFBF3-CE86-48C5-9EA9-CB4619253FE2}"/>
              </a:ext>
            </a:extLst>
          </p:cNvPr>
          <p:cNvSpPr>
            <a:spLocks noGrp="1"/>
          </p:cNvSpPr>
          <p:nvPr>
            <p:ph type="sldNum" sz="quarter" idx="4"/>
          </p:nvPr>
        </p:nvSpPr>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014983D-E361-4820-921D-FEF712574C59}"/>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CE4D432-8B64-482B-8E94-03BC06B0BB1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FF1C6F82-034E-4FDD-9CE4-99C0E1CE80E1}"/>
              </a:ext>
            </a:extLst>
          </p:cNvPr>
          <p:cNvSpPr>
            <a:spLocks noGrp="1"/>
          </p:cNvSpPr>
          <p:nvPr>
            <p:ph type="sldNum" sz="quarter" idx="4"/>
          </p:nvPr>
        </p:nvSpPr>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
        <p:nvSpPr>
          <p:cNvPr id="3" name="Date Placeholder 2">
            <a:extLst>
              <a:ext uri="{FF2B5EF4-FFF2-40B4-BE49-F238E27FC236}">
                <a16:creationId xmlns:a16="http://schemas.microsoft.com/office/drawing/2014/main" id="{D8B13B83-9FC0-46C8-91B3-B40E286EA37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822A775-8A8D-48DF-926C-E0D4108FD949}"/>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13F9560-36B4-42C5-80F8-ABD39EE81B80}"/>
              </a:ext>
            </a:extLst>
          </p:cNvPr>
          <p:cNvSpPr>
            <a:spLocks noGrp="1"/>
          </p:cNvSpPr>
          <p:nvPr>
            <p:ph type="sldNum" sz="quarter" idx="4"/>
          </p:nvPr>
        </p:nvSpPr>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2071346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6" name="Date Placeholder 5">
            <a:extLst>
              <a:ext uri="{FF2B5EF4-FFF2-40B4-BE49-F238E27FC236}">
                <a16:creationId xmlns:a16="http://schemas.microsoft.com/office/drawing/2014/main" id="{D0D21E81-58FE-4ED0-A949-20607CA963E0}"/>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27C6470-9132-44F6-9D73-8D458AC6AF53}"/>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9E333E42-B77C-4B59-A1A3-EFFE999B32DA}"/>
              </a:ext>
            </a:extLst>
          </p:cNvPr>
          <p:cNvSpPr>
            <a:spLocks noGrp="1"/>
          </p:cNvSpPr>
          <p:nvPr>
            <p:ph type="sldNum" sz="quarter" idx="4"/>
          </p:nvPr>
        </p:nvSpPr>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3" name="Date Placeholder 2">
            <a:extLst>
              <a:ext uri="{FF2B5EF4-FFF2-40B4-BE49-F238E27FC236}">
                <a16:creationId xmlns:a16="http://schemas.microsoft.com/office/drawing/2014/main" id="{CC2C4F84-9265-4B66-B80A-E05BB0C1677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416592-82E4-4136-8021-7FB9CA1DB64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3CF2C29-0B4B-476C-9B1B-871DD97A4607}"/>
              </a:ext>
            </a:extLst>
          </p:cNvPr>
          <p:cNvSpPr>
            <a:spLocks noGrp="1"/>
          </p:cNvSpPr>
          <p:nvPr>
            <p:ph type="sldNum" sz="quarter" idx="4"/>
          </p:nvPr>
        </p:nvSpPr>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4" name="Date Placeholder 3">
            <a:extLst>
              <a:ext uri="{FF2B5EF4-FFF2-40B4-BE49-F238E27FC236}">
                <a16:creationId xmlns:a16="http://schemas.microsoft.com/office/drawing/2014/main" id="{9B031F65-8888-416D-A57F-D232853BC7EB}"/>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40A629-91E9-44A1-B226-E0479459EF1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5D571EF-CB4A-4FB6-91C6-22978DD3CB83}"/>
              </a:ext>
            </a:extLst>
          </p:cNvPr>
          <p:cNvSpPr>
            <a:spLocks noGrp="1"/>
          </p:cNvSpPr>
          <p:nvPr>
            <p:ph type="sldNum" sz="quarter" idx="4"/>
          </p:nvPr>
        </p:nvSpPr>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4" name="Date Placeholder 3">
            <a:extLst>
              <a:ext uri="{FF2B5EF4-FFF2-40B4-BE49-F238E27FC236}">
                <a16:creationId xmlns:a16="http://schemas.microsoft.com/office/drawing/2014/main" id="{F721BDC2-6CED-4C5D-975F-FAA1E3156A8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D846C3-DF0C-4AD2-A2BA-E47FD883ECD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D12905E-9465-4423-BCDF-86B76FD730A7}"/>
              </a:ext>
            </a:extLst>
          </p:cNvPr>
          <p:cNvSpPr>
            <a:spLocks noGrp="1"/>
          </p:cNvSpPr>
          <p:nvPr>
            <p:ph type="sldNum" sz="quarter" idx="4"/>
          </p:nvPr>
        </p:nvSpPr>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83970"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83971"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83972"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F0CCE1E-4066-408A-BB3A-8F526ED25C1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5595B8E-3C89-43FA-B6A7-7126A716AB6E}"/>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FA769F83-C9F9-4E22-BB8C-F7A5479439BA}"/>
              </a:ext>
            </a:extLst>
          </p:cNvPr>
          <p:cNvSpPr>
            <a:spLocks noGrp="1"/>
          </p:cNvSpPr>
          <p:nvPr>
            <p:ph type="sldNum" sz="quarter" idx="4"/>
          </p:nvPr>
        </p:nvSpPr>
        <p:spPr/>
        <p:txBody>
          <a:bodyPr/>
          <a:lstStyle/>
          <a:p>
            <a:fld id="{28B83BC3-069B-46AF-A4E6-C99928E1A4FA}" type="slidenum">
              <a:rPr lang="en-US" smtClean="0"/>
              <a:pPr/>
              <a:t>963</a:t>
            </a:fld>
            <a:endParaRPr lang="en-US" dirty="0"/>
          </a:p>
        </p:txBody>
      </p:sp>
    </p:spTree>
    <p:custDataLst>
      <p:tags r:id="rId2"/>
    </p:custDataLst>
    <p:extLst>
      <p:ext uri="{BB962C8B-B14F-4D97-AF65-F5344CB8AC3E}">
        <p14:creationId xmlns:p14="http://schemas.microsoft.com/office/powerpoint/2010/main" val="1515473705"/>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4" name="Date Placeholder 3">
            <a:extLst>
              <a:ext uri="{FF2B5EF4-FFF2-40B4-BE49-F238E27FC236}">
                <a16:creationId xmlns:a16="http://schemas.microsoft.com/office/drawing/2014/main" id="{B43BF993-B18B-42DF-ACE5-DC99C6ED8CF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70D2E8-027D-4571-9B27-927E73FF99F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892DFD95-F511-421A-BE82-F85C7D95E510}"/>
              </a:ext>
            </a:extLst>
          </p:cNvPr>
          <p:cNvSpPr>
            <a:spLocks noGrp="1"/>
          </p:cNvSpPr>
          <p:nvPr>
            <p:ph type="sldNum" sz="quarter" idx="4"/>
          </p:nvPr>
        </p:nvSpPr>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033DB4E3-F6D8-4C03-98CD-23045D2200E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1639972-5B70-49D7-AB07-0E1275EDAE7E}"/>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FC004FC-C7B3-4077-91B9-65D450A3B540}"/>
              </a:ext>
            </a:extLst>
          </p:cNvPr>
          <p:cNvSpPr>
            <a:spLocks noGrp="1"/>
          </p:cNvSpPr>
          <p:nvPr>
            <p:ph type="sldNum" sz="quarter" idx="4"/>
          </p:nvPr>
        </p:nvSpPr>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
        <p:nvSpPr>
          <p:cNvPr id="3" name="Date Placeholder 2">
            <a:extLst>
              <a:ext uri="{FF2B5EF4-FFF2-40B4-BE49-F238E27FC236}">
                <a16:creationId xmlns:a16="http://schemas.microsoft.com/office/drawing/2014/main" id="{D31F140A-D799-4A56-9CC6-29201EF5642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BE0C93-C066-431F-9021-C6C4FA8BD1C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6606259F-60F2-40C7-B7BA-701F454EBE6F}"/>
              </a:ext>
            </a:extLst>
          </p:cNvPr>
          <p:cNvSpPr>
            <a:spLocks noGrp="1"/>
          </p:cNvSpPr>
          <p:nvPr>
            <p:ph type="sldNum" sz="quarter" idx="4"/>
          </p:nvPr>
        </p:nvSpPr>
        <p:spPr/>
        <p:txBody>
          <a:bodyPr/>
          <a:lstStyle/>
          <a:p>
            <a:fld id="{28B83BC3-069B-46AF-A4E6-C99928E1A4FA}" type="slidenum">
              <a:rPr lang="en-US" smtClean="0"/>
              <a:pPr/>
              <a:t>966</a:t>
            </a:fld>
            <a:endParaRPr lang="en-US" dirty="0"/>
          </a:p>
        </p:txBody>
      </p:sp>
    </p:spTree>
    <p:custDataLst>
      <p:tags r:id="rId1"/>
    </p:custDataLst>
    <p:extLst>
      <p:ext uri="{BB962C8B-B14F-4D97-AF65-F5344CB8AC3E}">
        <p14:creationId xmlns:p14="http://schemas.microsoft.com/office/powerpoint/2010/main" val="2395363318"/>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3" name="Date Placeholder 2">
            <a:extLst>
              <a:ext uri="{FF2B5EF4-FFF2-40B4-BE49-F238E27FC236}">
                <a16:creationId xmlns:a16="http://schemas.microsoft.com/office/drawing/2014/main" id="{7414CB5B-62DD-4EA8-9509-67DB13F86FE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78E7D1D-0C29-4B1F-8413-D2456ABBB174}"/>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4000321-A8C5-479B-B544-A1A0017EA6BB}"/>
              </a:ext>
            </a:extLst>
          </p:cNvPr>
          <p:cNvSpPr>
            <a:spLocks noGrp="1"/>
          </p:cNvSpPr>
          <p:nvPr>
            <p:ph type="sldNum" sz="quarter" idx="4"/>
          </p:nvPr>
        </p:nvSpPr>
        <p:spPr/>
        <p:txBody>
          <a:bodyPr/>
          <a:lstStyle/>
          <a:p>
            <a:fld id="{28B83BC3-069B-46AF-A4E6-C99928E1A4FA}" type="slidenum">
              <a:rPr lang="en-US" smtClean="0"/>
              <a:pPr/>
              <a:t>967</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4" name="Date Placeholder 3">
            <a:extLst>
              <a:ext uri="{FF2B5EF4-FFF2-40B4-BE49-F238E27FC236}">
                <a16:creationId xmlns:a16="http://schemas.microsoft.com/office/drawing/2014/main" id="{8216F2C2-65F3-478E-BD1C-4399A14E5CA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39A895-44D9-4EA9-954B-786E6BA8255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A5DE87A0-622E-4E34-A563-130EC232BC98}"/>
              </a:ext>
            </a:extLst>
          </p:cNvPr>
          <p:cNvSpPr>
            <a:spLocks noGrp="1"/>
          </p:cNvSpPr>
          <p:nvPr>
            <p:ph type="sldNum" sz="quarter" idx="4"/>
          </p:nvPr>
        </p:nvSpPr>
        <p:spPr/>
        <p:txBody>
          <a:bodyPr/>
          <a:lstStyle/>
          <a:p>
            <a:fld id="{28B83BC3-069B-46AF-A4E6-C99928E1A4FA}" type="slidenum">
              <a:rPr lang="en-US" smtClean="0"/>
              <a:pPr/>
              <a:t>968</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84994"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84995"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84996"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4" name="Date Placeholder 3">
            <a:extLst>
              <a:ext uri="{FF2B5EF4-FFF2-40B4-BE49-F238E27FC236}">
                <a16:creationId xmlns:a16="http://schemas.microsoft.com/office/drawing/2014/main" id="{B5EFBC94-B100-435F-8316-B8F46FEF819F}"/>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19C9DE2-7CC4-4944-91E8-1980F870957E}"/>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82E9791E-B58F-4A74-9325-70D0442B9E81}"/>
              </a:ext>
            </a:extLst>
          </p:cNvPr>
          <p:cNvSpPr>
            <a:spLocks noGrp="1"/>
          </p:cNvSpPr>
          <p:nvPr>
            <p:ph type="sldNum" sz="quarter" idx="4"/>
          </p:nvPr>
        </p:nvSpPr>
        <p:spPr/>
        <p:txBody>
          <a:bodyPr/>
          <a:lstStyle/>
          <a:p>
            <a:fld id="{28B83BC3-069B-46AF-A4E6-C99928E1A4FA}" type="slidenum">
              <a:rPr lang="en-US" smtClean="0"/>
              <a:pPr/>
              <a:t>969</a:t>
            </a:fld>
            <a:endParaRPr lang="en-US" dirty="0"/>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6" name="Date Placeholder 5">
            <a:extLst>
              <a:ext uri="{FF2B5EF4-FFF2-40B4-BE49-F238E27FC236}">
                <a16:creationId xmlns:a16="http://schemas.microsoft.com/office/drawing/2014/main" id="{39E7FA6A-D0A6-4D2D-BF1D-905376E06A3F}"/>
              </a:ext>
            </a:extLst>
          </p:cNvPr>
          <p:cNvSpPr>
            <a:spLocks noGrp="1"/>
          </p:cNvSpPr>
          <p:nvPr>
            <p:ph type="dt" sz="half" idx="2"/>
          </p:nvPr>
        </p:nvSpPr>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EA882A9-BCA7-4B86-A29A-40170A100987}"/>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AF57A00B-E86F-4497-9B79-CA84E614065D}"/>
              </a:ext>
            </a:extLst>
          </p:cNvPr>
          <p:cNvSpPr>
            <a:spLocks noGrp="1"/>
          </p:cNvSpPr>
          <p:nvPr>
            <p:ph type="sldNum" sz="quarter" idx="4"/>
          </p:nvPr>
        </p:nvSpPr>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4" name="Date Placeholder 3">
            <a:extLst>
              <a:ext uri="{FF2B5EF4-FFF2-40B4-BE49-F238E27FC236}">
                <a16:creationId xmlns:a16="http://schemas.microsoft.com/office/drawing/2014/main" id="{F406C1FF-6A5C-4D6F-95BC-130522063F1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0B3EE0-DE2A-44EA-81C4-95D7CF576399}"/>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55F6F554-017B-4728-9E81-3225530E8970}"/>
              </a:ext>
            </a:extLst>
          </p:cNvPr>
          <p:cNvSpPr>
            <a:spLocks noGrp="1"/>
          </p:cNvSpPr>
          <p:nvPr>
            <p:ph type="sldNum" sz="quarter" idx="4"/>
          </p:nvPr>
        </p:nvSpPr>
        <p:spPr/>
        <p:txBody>
          <a:bodyPr/>
          <a:lstStyle/>
          <a:p>
            <a:fld id="{28B83BC3-069B-46AF-A4E6-C99928E1A4FA}" type="slidenum">
              <a:rPr lang="en-US" smtClean="0"/>
              <a:pPr/>
              <a:t>970</a:t>
            </a:fld>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31BE78C-B22B-4E94-B83F-283890F84D3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4447304-1285-4A53-98EF-DC4BB5EC6A1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F6A98D5-1E4B-40CA-9C45-55C2B714E130}"/>
              </a:ext>
            </a:extLst>
          </p:cNvPr>
          <p:cNvSpPr>
            <a:spLocks noGrp="1"/>
          </p:cNvSpPr>
          <p:nvPr>
            <p:ph type="sldNum" sz="quarter" idx="4"/>
          </p:nvPr>
        </p:nvSpPr>
        <p:spPr/>
        <p:txBody>
          <a:bodyPr/>
          <a:lstStyle/>
          <a:p>
            <a:fld id="{28B83BC3-069B-46AF-A4E6-C99928E1A4FA}" type="slidenum">
              <a:rPr lang="en-US" smtClean="0"/>
              <a:pPr/>
              <a:t>971</a:t>
            </a:fld>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
        <p:nvSpPr>
          <p:cNvPr id="4" name="Date Placeholder 3">
            <a:extLst>
              <a:ext uri="{FF2B5EF4-FFF2-40B4-BE49-F238E27FC236}">
                <a16:creationId xmlns:a16="http://schemas.microsoft.com/office/drawing/2014/main" id="{9589897E-EBA9-4E3D-9277-88F48871AFBF}"/>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1296AF-441C-4DEA-A2E1-BB582119F3D3}"/>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25772ED-4264-441E-93EF-36188EBA0609}"/>
              </a:ext>
            </a:extLst>
          </p:cNvPr>
          <p:cNvSpPr>
            <a:spLocks noGrp="1"/>
          </p:cNvSpPr>
          <p:nvPr>
            <p:ph type="sldNum" sz="quarter" idx="4"/>
          </p:nvPr>
        </p:nvSpPr>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525820324"/>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3" name="Date Placeholder 2">
            <a:extLst>
              <a:ext uri="{FF2B5EF4-FFF2-40B4-BE49-F238E27FC236}">
                <a16:creationId xmlns:a16="http://schemas.microsoft.com/office/drawing/2014/main" id="{6499FD9C-4CF2-4A4A-BFA6-84B128316D9A}"/>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32C0998-C9FA-48A8-B3E4-B0AFFA9E9B6B}"/>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C4FD5BD9-1934-43E1-85D9-89400D93B004}"/>
              </a:ext>
            </a:extLst>
          </p:cNvPr>
          <p:cNvSpPr>
            <a:spLocks noGrp="1"/>
          </p:cNvSpPr>
          <p:nvPr>
            <p:ph type="sldNum" sz="quarter" idx="4"/>
          </p:nvPr>
        </p:nvSpPr>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4" name="Date Placeholder 3">
            <a:extLst>
              <a:ext uri="{FF2B5EF4-FFF2-40B4-BE49-F238E27FC236}">
                <a16:creationId xmlns:a16="http://schemas.microsoft.com/office/drawing/2014/main" id="{FDADA4CD-FE09-44D4-B32D-408A6B2C54A1}"/>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1166FF-45E4-4635-B3A1-FA1D7C4CBCA0}"/>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E944773-1D99-4719-B76F-3CC3F94F8CF9}"/>
              </a:ext>
            </a:extLst>
          </p:cNvPr>
          <p:cNvSpPr>
            <a:spLocks noGrp="1"/>
          </p:cNvSpPr>
          <p:nvPr>
            <p:ph type="sldNum" sz="quarter" idx="4"/>
          </p:nvPr>
        </p:nvSpPr>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86018"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86019"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86020"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E1124489-139C-4A7F-A73E-2CBE22BEF855}"/>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81C5ABA-A964-407A-B55B-3CD50EF1ADE3}"/>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A13F1F65-7C6B-4CFC-BF15-4F997DA876B5}"/>
              </a:ext>
            </a:extLst>
          </p:cNvPr>
          <p:cNvSpPr>
            <a:spLocks noGrp="1"/>
          </p:cNvSpPr>
          <p:nvPr>
            <p:ph type="sldNum" sz="quarter" idx="4"/>
          </p:nvPr>
        </p:nvSpPr>
        <p:spPr/>
        <p:txBody>
          <a:bodyPr/>
          <a:lstStyle/>
          <a:p>
            <a:fld id="{28B83BC3-069B-46AF-A4E6-C99928E1A4FA}" type="slidenum">
              <a:rPr lang="en-US" smtClean="0"/>
              <a:pPr/>
              <a:t>975</a:t>
            </a:fld>
            <a:endParaRPr lang="en-US" dirty="0"/>
          </a:p>
        </p:txBody>
      </p:sp>
    </p:spTree>
    <p:custDataLst>
      <p:tags r:id="rId2"/>
    </p:custDataLst>
    <p:extLst>
      <p:ext uri="{BB962C8B-B14F-4D97-AF65-F5344CB8AC3E}">
        <p14:creationId xmlns:p14="http://schemas.microsoft.com/office/powerpoint/2010/main" val="116486994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4" name="Date Placeholder 3">
            <a:extLst>
              <a:ext uri="{FF2B5EF4-FFF2-40B4-BE49-F238E27FC236}">
                <a16:creationId xmlns:a16="http://schemas.microsoft.com/office/drawing/2014/main" id="{D78CC49C-6285-4F8A-9899-5151BCC74A3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286BB1-F4D3-486C-92B9-0270852883D4}"/>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1339D74-1D4B-4499-B3F0-46A701FB1B7C}"/>
              </a:ext>
            </a:extLst>
          </p:cNvPr>
          <p:cNvSpPr>
            <a:spLocks noGrp="1"/>
          </p:cNvSpPr>
          <p:nvPr>
            <p:ph type="sldNum" sz="quarter" idx="4"/>
          </p:nvPr>
        </p:nvSpPr>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C014DFB-4E58-4B3D-9A97-F26764BBCFE1}"/>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FC4E5B2-9C8F-45BA-AD79-2A74129DFD8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C4D2D0E-768A-4882-B7D6-06F1FC4CE254}"/>
              </a:ext>
            </a:extLst>
          </p:cNvPr>
          <p:cNvSpPr>
            <a:spLocks noGrp="1"/>
          </p:cNvSpPr>
          <p:nvPr>
            <p:ph type="sldNum" sz="quarter" idx="4"/>
          </p:nvPr>
        </p:nvSpPr>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
        <p:nvSpPr>
          <p:cNvPr id="4" name="Date Placeholder 3">
            <a:extLst>
              <a:ext uri="{FF2B5EF4-FFF2-40B4-BE49-F238E27FC236}">
                <a16:creationId xmlns:a16="http://schemas.microsoft.com/office/drawing/2014/main" id="{A691E7A6-DD6A-49CA-835C-E9F07EC7B1B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68D357-C9B7-425A-94A8-836218612A1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D8C00B61-46DD-4B7B-8792-1120DF5F6F66}"/>
              </a:ext>
            </a:extLst>
          </p:cNvPr>
          <p:cNvSpPr>
            <a:spLocks noGrp="1"/>
          </p:cNvSpPr>
          <p:nvPr>
            <p:ph type="sldNum" sz="quarter" idx="4"/>
          </p:nvPr>
        </p:nvSpPr>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402267289"/>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3" name="Date Placeholder 2">
            <a:extLst>
              <a:ext uri="{FF2B5EF4-FFF2-40B4-BE49-F238E27FC236}">
                <a16:creationId xmlns:a16="http://schemas.microsoft.com/office/drawing/2014/main" id="{186A67CD-C980-44CF-88A6-50999FA6407F}"/>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CE2D0D-8166-4980-BA8F-F6646C8C4F4A}"/>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DF0C737B-BE83-4FC1-A513-938ACE11EA0A}"/>
              </a:ext>
            </a:extLst>
          </p:cNvPr>
          <p:cNvSpPr>
            <a:spLocks noGrp="1"/>
          </p:cNvSpPr>
          <p:nvPr>
            <p:ph type="sldNum" sz="quarter" idx="4"/>
          </p:nvPr>
        </p:nvSpPr>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3" name="Date Placeholder 2">
            <a:extLst>
              <a:ext uri="{FF2B5EF4-FFF2-40B4-BE49-F238E27FC236}">
                <a16:creationId xmlns:a16="http://schemas.microsoft.com/office/drawing/2014/main" id="{C16CEDD5-8F8F-4377-A7A0-449DC6F762B1}"/>
              </a:ext>
            </a:extLst>
          </p:cNvPr>
          <p:cNvSpPr>
            <a:spLocks noGrp="1"/>
          </p:cNvSpPr>
          <p:nvPr>
            <p:ph type="dt" sz="half" idx="2"/>
          </p:nvPr>
        </p:nvSpPr>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86BD54C-CB0A-457F-A087-0EB18A506D9D}"/>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90476CE5-DAA2-42D1-B187-BD26D2124521}"/>
              </a:ext>
            </a:extLst>
          </p:cNvPr>
          <p:cNvSpPr>
            <a:spLocks noGrp="1"/>
          </p:cNvSpPr>
          <p:nvPr>
            <p:ph type="sldNum" sz="quarter" idx="4"/>
          </p:nvPr>
        </p:nvSpPr>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4" name="Date Placeholder 3">
            <a:extLst>
              <a:ext uri="{FF2B5EF4-FFF2-40B4-BE49-F238E27FC236}">
                <a16:creationId xmlns:a16="http://schemas.microsoft.com/office/drawing/2014/main" id="{31BA54AD-685F-437D-9619-3F87E2E04B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54B926-4DBD-4ACE-A882-F779B1628CEF}"/>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ED0E25B1-B8DF-4CA3-8E1F-95FBF09FD9AA}"/>
              </a:ext>
            </a:extLst>
          </p:cNvPr>
          <p:cNvSpPr>
            <a:spLocks noGrp="1"/>
          </p:cNvSpPr>
          <p:nvPr>
            <p:ph type="sldNum" sz="quarter" idx="4"/>
          </p:nvPr>
        </p:nvSpPr>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87042"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87043"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87044"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4" name="Date Placeholder 3">
            <a:extLst>
              <a:ext uri="{FF2B5EF4-FFF2-40B4-BE49-F238E27FC236}">
                <a16:creationId xmlns:a16="http://schemas.microsoft.com/office/drawing/2014/main" id="{D11880DE-A127-4182-89CC-CA1A6D0896D6}"/>
              </a:ext>
            </a:extLst>
          </p:cNvPr>
          <p:cNvSpPr>
            <a:spLocks noGrp="1"/>
          </p:cNvSpPr>
          <p:nvPr>
            <p:ph type="dt" sz="half" idx="2"/>
          </p:nvPr>
        </p:nvSpPr>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7559C40-E7FE-46FA-BC94-0FC8F5EE87BD}"/>
              </a:ext>
            </a:extLst>
          </p:cNvPr>
          <p:cNvSpPr>
            <a:spLocks noGrp="1"/>
          </p:cNvSpPr>
          <p:nvPr>
            <p:ph type="ftr" sz="quarter" idx="3"/>
          </p:nvPr>
        </p:nvSpPr>
        <p:spPr/>
        <p:txBody>
          <a:bodyPr/>
          <a:lstStyle/>
          <a:p>
            <a:r>
              <a:rPr lang="en-US"/>
              <a:t>© RB Sigma LLC.</a:t>
            </a:r>
            <a:endParaRPr lang="en-US" dirty="0"/>
          </a:p>
        </p:txBody>
      </p:sp>
      <p:sp>
        <p:nvSpPr>
          <p:cNvPr id="7" name="Slide Number Placeholder 6">
            <a:extLst>
              <a:ext uri="{FF2B5EF4-FFF2-40B4-BE49-F238E27FC236}">
                <a16:creationId xmlns:a16="http://schemas.microsoft.com/office/drawing/2014/main" id="{D943EBB3-2005-4F3A-A67A-B93E04236577}"/>
              </a:ext>
            </a:extLst>
          </p:cNvPr>
          <p:cNvSpPr>
            <a:spLocks noGrp="1"/>
          </p:cNvSpPr>
          <p:nvPr>
            <p:ph type="sldNum" sz="quarter" idx="4"/>
          </p:nvPr>
        </p:nvSpPr>
        <p:spPr/>
        <p:txBody>
          <a:bodyPr/>
          <a:lstStyle/>
          <a:p>
            <a:fld id="{28B83BC3-069B-46AF-A4E6-C99928E1A4FA}" type="slidenum">
              <a:rPr lang="en-US" smtClean="0"/>
              <a:pPr/>
              <a:t>981</a:t>
            </a:fld>
            <a:endParaRPr lang="en-US" dirty="0"/>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88066"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88067"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88068"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88069"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20EF2DDA-3B30-4704-B14D-F6B328798C20}"/>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FF67B0-CAD5-45C8-8E35-4052E06D7AE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6D2BEADD-8724-4D66-A932-AFAFB0D53A76}"/>
              </a:ext>
            </a:extLst>
          </p:cNvPr>
          <p:cNvSpPr>
            <a:spLocks noGrp="1"/>
          </p:cNvSpPr>
          <p:nvPr>
            <p:ph type="sldNum" sz="quarter" idx="4"/>
          </p:nvPr>
        </p:nvSpPr>
        <p:spPr/>
        <p:txBody>
          <a:bodyPr/>
          <a:lstStyle/>
          <a:p>
            <a:fld id="{28B83BC3-069B-46AF-A4E6-C99928E1A4FA}" type="slidenum">
              <a:rPr lang="en-US" smtClean="0"/>
              <a:pPr/>
              <a:t>982</a:t>
            </a:fld>
            <a:endParaRPr lang="en-US" dirty="0"/>
          </a:p>
        </p:txBody>
      </p:sp>
    </p:spTree>
    <p:custDataLst>
      <p:tags r:id="rId2"/>
    </p:custDataLst>
    <p:extLst>
      <p:ext uri="{BB962C8B-B14F-4D97-AF65-F5344CB8AC3E}">
        <p14:creationId xmlns:p14="http://schemas.microsoft.com/office/powerpoint/2010/main" val="2012507723"/>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4" name="Date Placeholder 3">
            <a:extLst>
              <a:ext uri="{FF2B5EF4-FFF2-40B4-BE49-F238E27FC236}">
                <a16:creationId xmlns:a16="http://schemas.microsoft.com/office/drawing/2014/main" id="{486B8EC6-2B08-47DB-9C0E-F7FF2DF93194}"/>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A4273C-3F7E-4F11-9F74-A851E6B5E54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FEB7556-0A27-42EF-AA27-E851F4D785A9}"/>
              </a:ext>
            </a:extLst>
          </p:cNvPr>
          <p:cNvSpPr>
            <a:spLocks noGrp="1"/>
          </p:cNvSpPr>
          <p:nvPr>
            <p:ph type="sldNum" sz="quarter" idx="4"/>
          </p:nvPr>
        </p:nvSpPr>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6D09C69-8B26-4516-97B4-F813399444A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A022A6-AE76-40B2-B5F6-F4D43A4A97F6}"/>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C9AE7BD5-C191-43C9-AB22-BC59F9D884F2}"/>
              </a:ext>
            </a:extLst>
          </p:cNvPr>
          <p:cNvSpPr>
            <a:spLocks noGrp="1"/>
          </p:cNvSpPr>
          <p:nvPr>
            <p:ph type="sldNum" sz="quarter" idx="4"/>
          </p:nvPr>
        </p:nvSpPr>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
        <p:nvSpPr>
          <p:cNvPr id="4" name="Date Placeholder 3">
            <a:extLst>
              <a:ext uri="{FF2B5EF4-FFF2-40B4-BE49-F238E27FC236}">
                <a16:creationId xmlns:a16="http://schemas.microsoft.com/office/drawing/2014/main" id="{A1E2354E-CBA8-4996-9F0E-32E29B7E5767}"/>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6DF0C4-EE70-437D-9137-1BD8011E0944}"/>
              </a:ext>
            </a:extLst>
          </p:cNvPr>
          <p:cNvSpPr>
            <a:spLocks noGrp="1"/>
          </p:cNvSpPr>
          <p:nvPr>
            <p:ph type="ftr" sz="quarter" idx="3"/>
          </p:nvPr>
        </p:nvSpPr>
        <p:spPr/>
        <p:txBody>
          <a:bodyPr/>
          <a:lstStyle/>
          <a:p>
            <a:r>
              <a:rPr lang="en-US"/>
              <a:t>© RB Sigma LLC.</a:t>
            </a:r>
            <a:endParaRPr lang="en-US" dirty="0"/>
          </a:p>
        </p:txBody>
      </p:sp>
      <p:sp>
        <p:nvSpPr>
          <p:cNvPr id="9" name="Slide Number Placeholder 8">
            <a:extLst>
              <a:ext uri="{FF2B5EF4-FFF2-40B4-BE49-F238E27FC236}">
                <a16:creationId xmlns:a16="http://schemas.microsoft.com/office/drawing/2014/main" id="{4D8BE177-4F59-41C6-822C-980CFE145FD3}"/>
              </a:ext>
            </a:extLst>
          </p:cNvPr>
          <p:cNvSpPr>
            <a:spLocks noGrp="1"/>
          </p:cNvSpPr>
          <p:nvPr>
            <p:ph type="sldNum" sz="quarter" idx="4"/>
          </p:nvPr>
        </p:nvSpPr>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306335942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
        <p:nvSpPr>
          <p:cNvPr id="4" name="Date Placeholder 3">
            <a:extLst>
              <a:ext uri="{FF2B5EF4-FFF2-40B4-BE49-F238E27FC236}">
                <a16:creationId xmlns:a16="http://schemas.microsoft.com/office/drawing/2014/main" id="{CCA7F191-3566-404E-B44B-AA710AE7451D}"/>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4DA33A-6AF6-4482-9371-6F31B8D727BE}"/>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370144C-74DB-455F-A40B-65C5F8A740FF}"/>
              </a:ext>
            </a:extLst>
          </p:cNvPr>
          <p:cNvSpPr>
            <a:spLocks noGrp="1"/>
          </p:cNvSpPr>
          <p:nvPr>
            <p:ph type="sldNum" sz="quarter" idx="4"/>
          </p:nvPr>
        </p:nvSpPr>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367498079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3" name="Date Placeholder 2">
            <a:extLst>
              <a:ext uri="{FF2B5EF4-FFF2-40B4-BE49-F238E27FC236}">
                <a16:creationId xmlns:a16="http://schemas.microsoft.com/office/drawing/2014/main" id="{6778C7DE-9A4B-4094-9163-564B8BD9D390}"/>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6A83A3E-8B78-40F0-993D-6972E4C43FF8}"/>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886F51A-F157-4314-88DD-80D735A14B30}"/>
              </a:ext>
            </a:extLst>
          </p:cNvPr>
          <p:cNvSpPr>
            <a:spLocks noGrp="1"/>
          </p:cNvSpPr>
          <p:nvPr>
            <p:ph type="sldNum" sz="quarter" idx="4"/>
          </p:nvPr>
        </p:nvSpPr>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4" name="Date Placeholder 3">
            <a:extLst>
              <a:ext uri="{FF2B5EF4-FFF2-40B4-BE49-F238E27FC236}">
                <a16:creationId xmlns:a16="http://schemas.microsoft.com/office/drawing/2014/main" id="{2F30D202-D445-4F79-AAC8-A1C2641046A8}"/>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4C1FD7-47BF-454F-B57C-17D521A933CA}"/>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B16F9B13-1FBF-4AF8-8839-485D85504AE4}"/>
              </a:ext>
            </a:extLst>
          </p:cNvPr>
          <p:cNvSpPr>
            <a:spLocks noGrp="1"/>
          </p:cNvSpPr>
          <p:nvPr>
            <p:ph type="sldNum" sz="quarter" idx="4"/>
          </p:nvPr>
        </p:nvSpPr>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4" name="Date Placeholder 3">
            <a:extLst>
              <a:ext uri="{FF2B5EF4-FFF2-40B4-BE49-F238E27FC236}">
                <a16:creationId xmlns:a16="http://schemas.microsoft.com/office/drawing/2014/main" id="{3F66B7CA-1E23-4786-8067-CDEA3C64F4B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0E147C-F2A4-4BD3-9F0C-83FD955582D5}"/>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BAA9488-CEE8-4E13-81D0-16BFE0AE1614}"/>
              </a:ext>
            </a:extLst>
          </p:cNvPr>
          <p:cNvSpPr>
            <a:spLocks noGrp="1"/>
          </p:cNvSpPr>
          <p:nvPr>
            <p:ph type="sldNum" sz="quarter" idx="4"/>
          </p:nvPr>
        </p:nvSpPr>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8" name="Date Placeholder 7">
            <a:extLst>
              <a:ext uri="{FF2B5EF4-FFF2-40B4-BE49-F238E27FC236}">
                <a16:creationId xmlns:a16="http://schemas.microsoft.com/office/drawing/2014/main" id="{2A51CFF7-0022-4476-88A2-3A421C48125F}"/>
              </a:ext>
            </a:extLst>
          </p:cNvPr>
          <p:cNvSpPr>
            <a:spLocks noGrp="1"/>
          </p:cNvSpPr>
          <p:nvPr>
            <p:ph type="dt" sz="half" idx="2"/>
          </p:nvPr>
        </p:nvSpPr>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F57CC9F-94B6-481B-8C7A-96173E21124C}"/>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1640C4CF-594A-4AFB-A3AE-14EEAFDEABB5}"/>
              </a:ext>
            </a:extLst>
          </p:cNvPr>
          <p:cNvSpPr>
            <a:spLocks noGrp="1"/>
          </p:cNvSpPr>
          <p:nvPr>
            <p:ph type="sldNum" sz="quarter" idx="4"/>
          </p:nvPr>
        </p:nvSpPr>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3" name="Date Placeholder 2">
            <a:extLst>
              <a:ext uri="{FF2B5EF4-FFF2-40B4-BE49-F238E27FC236}">
                <a16:creationId xmlns:a16="http://schemas.microsoft.com/office/drawing/2014/main" id="{DC81AEC1-DA23-4F30-8045-4EC13CAB8882}"/>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5B95C88-1035-4D5B-BCB9-E3419DE73C4C}"/>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506347DC-5CA5-44B1-8971-CADB662BD96E}"/>
              </a:ext>
            </a:extLst>
          </p:cNvPr>
          <p:cNvSpPr>
            <a:spLocks noGrp="1"/>
          </p:cNvSpPr>
          <p:nvPr>
            <p:ph type="sldNum" sz="quarter" idx="4"/>
          </p:nvPr>
        </p:nvSpPr>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89090"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1"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092"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093"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094"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89095"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89096"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21B1968-B82F-4F13-AF7D-CB3F2FD33A75}"/>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6BD83C-EC24-4299-8C4B-ADF3A57FD2A2}"/>
              </a:ext>
            </a:extLst>
          </p:cNvPr>
          <p:cNvSpPr>
            <a:spLocks noGrp="1"/>
          </p:cNvSpPr>
          <p:nvPr>
            <p:ph type="ftr" sz="quarter" idx="3"/>
          </p:nvPr>
        </p:nvSpPr>
        <p:spPr/>
        <p:txBody>
          <a:bodyPr/>
          <a:lstStyle/>
          <a:p>
            <a:r>
              <a:rPr lang="en-US"/>
              <a:t>© RB Sigma LLC.</a:t>
            </a:r>
            <a:endParaRPr lang="en-US" dirty="0"/>
          </a:p>
        </p:txBody>
      </p:sp>
      <p:sp>
        <p:nvSpPr>
          <p:cNvPr id="10" name="Slide Number Placeholder 9">
            <a:extLst>
              <a:ext uri="{FF2B5EF4-FFF2-40B4-BE49-F238E27FC236}">
                <a16:creationId xmlns:a16="http://schemas.microsoft.com/office/drawing/2014/main" id="{FF0C2794-AA4D-462C-90AC-559364E0D91E}"/>
              </a:ext>
            </a:extLst>
          </p:cNvPr>
          <p:cNvSpPr>
            <a:spLocks noGrp="1"/>
          </p:cNvSpPr>
          <p:nvPr>
            <p:ph type="sldNum" sz="quarter" idx="4"/>
          </p:nvPr>
        </p:nvSpPr>
        <p:spPr/>
        <p:txBody>
          <a:bodyPr/>
          <a:lstStyle/>
          <a:p>
            <a:fld id="{28B83BC3-069B-46AF-A4E6-C99928E1A4FA}" type="slidenum">
              <a:rPr lang="en-US" smtClean="0"/>
              <a:pPr/>
              <a:t>991</a:t>
            </a:fld>
            <a:endParaRPr lang="en-US" dirty="0"/>
          </a:p>
        </p:txBody>
      </p:sp>
    </p:spTree>
    <p:custDataLst>
      <p:tags r:id="rId2"/>
    </p:custDataLst>
    <p:extLst>
      <p:ext uri="{BB962C8B-B14F-4D97-AF65-F5344CB8AC3E}">
        <p14:creationId xmlns:p14="http://schemas.microsoft.com/office/powerpoint/2010/main" val="16341121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4" name="Date Placeholder 3">
            <a:extLst>
              <a:ext uri="{FF2B5EF4-FFF2-40B4-BE49-F238E27FC236}">
                <a16:creationId xmlns:a16="http://schemas.microsoft.com/office/drawing/2014/main" id="{926CEF9A-5DBF-4FFA-9C15-4DFDCB9C77B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8EA6BD4-0D0C-465B-97B0-4E0C431AF977}"/>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7FAAEB0C-F496-4D63-B4AA-4ED768A4D3F2}"/>
              </a:ext>
            </a:extLst>
          </p:cNvPr>
          <p:cNvSpPr>
            <a:spLocks noGrp="1"/>
          </p:cNvSpPr>
          <p:nvPr>
            <p:ph type="sldNum" sz="quarter" idx="4"/>
          </p:nvPr>
        </p:nvSpPr>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90114"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90115"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90116"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90117"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90118"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90119"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90120"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90121"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AA899B1-5176-469E-A3AC-6FA83BFF74E3}"/>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0534E05-40ED-4FCA-9E3F-E7C166E308A4}"/>
              </a:ext>
            </a:extLst>
          </p:cNvPr>
          <p:cNvSpPr>
            <a:spLocks noGrp="1"/>
          </p:cNvSpPr>
          <p:nvPr>
            <p:ph type="ftr" sz="quarter" idx="3"/>
          </p:nvPr>
        </p:nvSpPr>
        <p:spPr/>
        <p:txBody>
          <a:bodyPr/>
          <a:lstStyle/>
          <a:p>
            <a:r>
              <a:rPr lang="en-US"/>
              <a:t>© RB Sigma LLC.</a:t>
            </a:r>
            <a:endParaRPr lang="en-US" dirty="0"/>
          </a:p>
        </p:txBody>
      </p:sp>
      <p:sp>
        <p:nvSpPr>
          <p:cNvPr id="17" name="Slide Number Placeholder 16">
            <a:extLst>
              <a:ext uri="{FF2B5EF4-FFF2-40B4-BE49-F238E27FC236}">
                <a16:creationId xmlns:a16="http://schemas.microsoft.com/office/drawing/2014/main" id="{13E1A043-C142-4399-A408-AAC0B4CC62E1}"/>
              </a:ext>
            </a:extLst>
          </p:cNvPr>
          <p:cNvSpPr>
            <a:spLocks noGrp="1"/>
          </p:cNvSpPr>
          <p:nvPr>
            <p:ph type="sldNum" sz="quarter" idx="4"/>
          </p:nvPr>
        </p:nvSpPr>
        <p:spPr/>
        <p:txBody>
          <a:bodyPr/>
          <a:lstStyle/>
          <a:p>
            <a:fld id="{28B83BC3-069B-46AF-A4E6-C99928E1A4FA}" type="slidenum">
              <a:rPr lang="en-US" smtClean="0"/>
              <a:pPr/>
              <a:t>993</a:t>
            </a:fld>
            <a:endParaRPr lang="en-US" dirty="0"/>
          </a:p>
        </p:txBody>
      </p:sp>
    </p:spTree>
    <p:custDataLst>
      <p:tags r:id="rId2"/>
    </p:custDataLst>
    <p:extLst>
      <p:ext uri="{BB962C8B-B14F-4D97-AF65-F5344CB8AC3E}">
        <p14:creationId xmlns:p14="http://schemas.microsoft.com/office/powerpoint/2010/main" val="120647441"/>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4" name="Date Placeholder 3">
            <a:extLst>
              <a:ext uri="{FF2B5EF4-FFF2-40B4-BE49-F238E27FC236}">
                <a16:creationId xmlns:a16="http://schemas.microsoft.com/office/drawing/2014/main" id="{64C4F99F-A918-432D-9295-851C12E0984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332329-6586-4DEA-9E75-CC875817C198}"/>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0C28E2C1-EAD3-488D-8DD5-396025F9BECB}"/>
              </a:ext>
            </a:extLst>
          </p:cNvPr>
          <p:cNvSpPr>
            <a:spLocks noGrp="1"/>
          </p:cNvSpPr>
          <p:nvPr>
            <p:ph type="sldNum" sz="quarter" idx="4"/>
          </p:nvPr>
        </p:nvSpPr>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0DC168F-A9F3-4FAB-B3A5-85E9B2B2BE87}"/>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5426603-40D8-4526-BB28-0E264819B621}"/>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2765D3D4-6B27-4679-96F5-56A716EB0B32}"/>
              </a:ext>
            </a:extLst>
          </p:cNvPr>
          <p:cNvSpPr>
            <a:spLocks noGrp="1"/>
          </p:cNvSpPr>
          <p:nvPr>
            <p:ph type="sldNum" sz="quarter" idx="4"/>
          </p:nvPr>
        </p:nvSpPr>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
        <p:nvSpPr>
          <p:cNvPr id="3" name="Date Placeholder 2">
            <a:extLst>
              <a:ext uri="{FF2B5EF4-FFF2-40B4-BE49-F238E27FC236}">
                <a16:creationId xmlns:a16="http://schemas.microsoft.com/office/drawing/2014/main" id="{FBA17640-8E7C-4D77-B2DD-6501C0AA5B5C}"/>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10D8D2-0F57-4D36-837F-EC833DA9D400}"/>
              </a:ext>
            </a:extLst>
          </p:cNvPr>
          <p:cNvSpPr>
            <a:spLocks noGrp="1"/>
          </p:cNvSpPr>
          <p:nvPr>
            <p:ph type="ftr" sz="quarter" idx="3"/>
          </p:nvPr>
        </p:nvSpPr>
        <p:spPr/>
        <p:txBody>
          <a:bodyPr/>
          <a:lstStyle/>
          <a:p>
            <a:r>
              <a:rPr lang="en-US"/>
              <a:t>© RB Sigma LLC.</a:t>
            </a:r>
            <a:endParaRPr lang="en-US" dirty="0"/>
          </a:p>
        </p:txBody>
      </p:sp>
      <p:sp>
        <p:nvSpPr>
          <p:cNvPr id="8" name="Slide Number Placeholder 7">
            <a:extLst>
              <a:ext uri="{FF2B5EF4-FFF2-40B4-BE49-F238E27FC236}">
                <a16:creationId xmlns:a16="http://schemas.microsoft.com/office/drawing/2014/main" id="{002B96E9-96F7-48C5-BD6E-606620215686}"/>
              </a:ext>
            </a:extLst>
          </p:cNvPr>
          <p:cNvSpPr>
            <a:spLocks noGrp="1"/>
          </p:cNvSpPr>
          <p:nvPr>
            <p:ph type="sldNum" sz="quarter" idx="4"/>
          </p:nvPr>
        </p:nvSpPr>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174034857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3" name="Date Placeholder 2">
            <a:extLst>
              <a:ext uri="{FF2B5EF4-FFF2-40B4-BE49-F238E27FC236}">
                <a16:creationId xmlns:a16="http://schemas.microsoft.com/office/drawing/2014/main" id="{32D02335-21A0-48F3-BAA7-9BB98D61B80D}"/>
              </a:ext>
            </a:extLst>
          </p:cNvPr>
          <p:cNvSpPr>
            <a:spLocks noGrp="1"/>
          </p:cNvSpPr>
          <p:nvPr>
            <p:ph type="dt" sz="half" idx="2"/>
          </p:nvPr>
        </p:nvSpPr>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FDCB853-DF55-4791-9DEE-145CF23B8512}"/>
              </a:ext>
            </a:extLst>
          </p:cNvPr>
          <p:cNvSpPr>
            <a:spLocks noGrp="1"/>
          </p:cNvSpPr>
          <p:nvPr>
            <p:ph type="ftr" sz="quarter" idx="3"/>
          </p:nvPr>
        </p:nvSpPr>
        <p:spPr/>
        <p:txBody>
          <a:bodyPr/>
          <a:lstStyle/>
          <a:p>
            <a:r>
              <a:rPr lang="en-US"/>
              <a:t>© RB Sigma LLC.</a:t>
            </a:r>
            <a:endParaRPr lang="en-US" dirty="0"/>
          </a:p>
        </p:txBody>
      </p:sp>
      <p:sp>
        <p:nvSpPr>
          <p:cNvPr id="5" name="Slide Number Placeholder 4">
            <a:extLst>
              <a:ext uri="{FF2B5EF4-FFF2-40B4-BE49-F238E27FC236}">
                <a16:creationId xmlns:a16="http://schemas.microsoft.com/office/drawing/2014/main" id="{E733459F-9A75-4D8F-B96A-4FCAFF44AB15}"/>
              </a:ext>
            </a:extLst>
          </p:cNvPr>
          <p:cNvSpPr>
            <a:spLocks noGrp="1"/>
          </p:cNvSpPr>
          <p:nvPr>
            <p:ph type="sldNum" sz="quarter" idx="4"/>
          </p:nvPr>
        </p:nvSpPr>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4" name="Date Placeholder 3">
            <a:extLst>
              <a:ext uri="{FF2B5EF4-FFF2-40B4-BE49-F238E27FC236}">
                <a16:creationId xmlns:a16="http://schemas.microsoft.com/office/drawing/2014/main" id="{EA5051CD-A434-43B6-B266-4A852F6DD0EE}"/>
              </a:ext>
            </a:extLst>
          </p:cNvPr>
          <p:cNvSpPr>
            <a:spLocks noGrp="1"/>
          </p:cNvSpPr>
          <p:nvPr>
            <p:ph type="dt" sz="half" idx="2"/>
          </p:nvPr>
        </p:nvSpPr>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EE48F54-69FE-402B-878D-FDD87DD227DB}"/>
              </a:ext>
            </a:extLst>
          </p:cNvPr>
          <p:cNvSpPr>
            <a:spLocks noGrp="1"/>
          </p:cNvSpPr>
          <p:nvPr>
            <p:ph type="ftr" sz="quarter" idx="3"/>
          </p:nvPr>
        </p:nvSpPr>
        <p:spPr/>
        <p:txBody>
          <a:bodyPr/>
          <a:lstStyle/>
          <a:p>
            <a:r>
              <a:rPr lang="en-US"/>
              <a:t>© RB Sigma LLC.</a:t>
            </a:r>
            <a:endParaRPr lang="en-US" dirty="0"/>
          </a:p>
        </p:txBody>
      </p:sp>
      <p:sp>
        <p:nvSpPr>
          <p:cNvPr id="6" name="Slide Number Placeholder 5">
            <a:extLst>
              <a:ext uri="{FF2B5EF4-FFF2-40B4-BE49-F238E27FC236}">
                <a16:creationId xmlns:a16="http://schemas.microsoft.com/office/drawing/2014/main" id="{425A77F7-F584-4355-8AA1-DC897FCD2F25}"/>
              </a:ext>
            </a:extLst>
          </p:cNvPr>
          <p:cNvSpPr>
            <a:spLocks noGrp="1"/>
          </p:cNvSpPr>
          <p:nvPr>
            <p:ph type="sldNum" sz="quarter" idx="4"/>
          </p:nvPr>
        </p:nvSpPr>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1138"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1139"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91140"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91141"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1142"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C6769130-02D3-4219-90E5-A74AB6E83A8E}"/>
              </a:ext>
            </a:extLst>
          </p:cNvPr>
          <p:cNvSpPr>
            <a:spLocks noGrp="1"/>
          </p:cNvSpPr>
          <p:nvPr>
            <p:ph type="dt" sz="half" idx="2"/>
          </p:nvPr>
        </p:nvSpPr>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F4F6F19A-AFC9-4683-AC9F-DBBBA63F606E}"/>
              </a:ext>
            </a:extLst>
          </p:cNvPr>
          <p:cNvSpPr>
            <a:spLocks noGrp="1"/>
          </p:cNvSpPr>
          <p:nvPr>
            <p:ph type="ftr" sz="quarter" idx="3"/>
          </p:nvPr>
        </p:nvSpPr>
        <p:spPr/>
        <p:txBody>
          <a:bodyPr/>
          <a:lstStyle/>
          <a:p>
            <a:r>
              <a:rPr lang="en-US"/>
              <a:t>© RB Sigma LLC.</a:t>
            </a:r>
            <a:endParaRPr lang="en-US" dirty="0"/>
          </a:p>
        </p:txBody>
      </p:sp>
      <p:sp>
        <p:nvSpPr>
          <p:cNvPr id="15" name="Slide Number Placeholder 14">
            <a:extLst>
              <a:ext uri="{FF2B5EF4-FFF2-40B4-BE49-F238E27FC236}">
                <a16:creationId xmlns:a16="http://schemas.microsoft.com/office/drawing/2014/main" id="{48270EB2-3802-4FAD-B5B0-9A8904386E0E}"/>
              </a:ext>
            </a:extLst>
          </p:cNvPr>
          <p:cNvSpPr>
            <a:spLocks noGrp="1"/>
          </p:cNvSpPr>
          <p:nvPr>
            <p:ph type="sldNum" sz="quarter" idx="4"/>
          </p:nvPr>
        </p:nvSpPr>
        <p:spPr/>
        <p:txBody>
          <a:bodyPr/>
          <a:lstStyle/>
          <a:p>
            <a:fld id="{28B83BC3-069B-46AF-A4E6-C99928E1A4FA}" type="slidenum">
              <a:rPr lang="en-US" smtClean="0"/>
              <a:pPr/>
              <a:t>999</a:t>
            </a:fld>
            <a:endParaRPr lang="en-US" dirty="0"/>
          </a:p>
        </p:txBody>
      </p:sp>
    </p:spTree>
    <p:custDataLst>
      <p:tags r:id="rId2"/>
    </p:custDataLst>
    <p:extLst>
      <p:ext uri="{BB962C8B-B14F-4D97-AF65-F5344CB8AC3E}">
        <p14:creationId xmlns:p14="http://schemas.microsoft.com/office/powerpoint/2010/main" val="2474164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0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61b22eec28d3d871b0576244c961c382">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1f6e961a7d7546b04054e3f2fccf412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B75D24-174B-4007-A1D5-EC021AA477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F2C6CD-E2E1-42FF-999B-DDB71108885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d37fc63-8ab8-4d09-9a00-22bf9119bb85"/>
    <ds:schemaRef ds:uri="http://purl.org/dc/terms/"/>
    <ds:schemaRef ds:uri="http://schemas.openxmlformats.org/package/2006/metadata/core-properties"/>
    <ds:schemaRef ds:uri="462c1dbc-3f81-426d-a3a1-ed120e18b43d"/>
    <ds:schemaRef ds:uri="http://www.w3.org/XML/1998/namespace"/>
    <ds:schemaRef ds:uri="http://purl.org/dc/dcmitype/"/>
  </ds:schemaRefs>
</ds:datastoreItem>
</file>

<file path=customXml/itemProps3.xml><?xml version="1.0" encoding="utf-8"?>
<ds:datastoreItem xmlns:ds="http://schemas.openxmlformats.org/officeDocument/2006/customXml" ds:itemID="{F6117A3C-EBAD-4981-8536-96E644779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29520</TotalTime>
  <Words>119952</Words>
  <Application>Microsoft Office PowerPoint</Application>
  <PresentationFormat>Widescreen</PresentationFormat>
  <Paragraphs>14131</Paragraphs>
  <Slides>1065</Slides>
  <Notes>1064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1065</vt:i4>
      </vt:variant>
    </vt:vector>
  </HeadingPairs>
  <TitlesOfParts>
    <vt:vector size="1077" baseType="lpstr">
      <vt:lpstr>MS Mincho</vt:lpstr>
      <vt:lpstr>ＭＳ Ｐゴシック</vt:lpstr>
      <vt:lpstr>PMingLiU</vt:lpstr>
      <vt:lpstr>Arial</vt:lpstr>
      <vt:lpstr>Calibri</vt:lpstr>
      <vt:lpstr>Cambria</vt:lpstr>
      <vt:lpstr>Cambria Math</vt:lpstr>
      <vt:lpstr>Source Sans Pro</vt:lpstr>
      <vt:lpstr>Symbol</vt:lpstr>
      <vt:lpstr>Times New Roman</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Inferential Statistics</vt:lpstr>
      <vt:lpstr>Black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3.2 Hypothesis Testing</vt:lpstr>
      <vt:lpstr>Black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Black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3.3.2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3.4 Hypothesis Testing: Non-Normal Data</vt:lpstr>
      <vt:lpstr>Black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3.4.3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3.4.5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3.4.7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3.4.8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1278</cp:revision>
  <dcterms:created xsi:type="dcterms:W3CDTF">2011-02-21T21:38:10Z</dcterms:created>
  <dcterms:modified xsi:type="dcterms:W3CDTF">2019-03-21T17:51:55Z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